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7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151" y="6345238"/>
            <a:ext cx="10684933" cy="304800"/>
          </a:xfrm>
          <a:prstGeom prst="rect">
            <a:avLst/>
          </a:prstGeom>
          <a:noFill/>
        </p:spPr>
        <p:txBody>
          <a:bodyPr lIns="0"/>
          <a:lstStyle/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33" dirty="0">
                <a:solidFill>
                  <a:schemeClr val="tx1"/>
                </a:solidFill>
                <a:latin typeface="HP Simplified"/>
                <a:cs typeface="HP Simplified"/>
              </a:rPr>
              <a:t>© Copyright 2016 Hewlett-Packard Enterprise Company.  The information contained herein is subject to change without notice.</a:t>
            </a:r>
          </a:p>
        </p:txBody>
      </p:sp>
      <p:sp>
        <p:nvSpPr>
          <p:cNvPr id="1232914" name="Rectangle 18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577851" y="3741738"/>
            <a:ext cx="6093883" cy="914400"/>
          </a:xfrm>
          <a:extLst>
            <a:ext uri="{909E8E84-426E-40DD-AFC4-6F175D3DCCD1}">
              <a14:hiddenFill xmlns:a14="http://schemas.microsoft.com/office/drawing/2010/main">
                <a:solidFill>
                  <a:srgbClr val="0071B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/>
                </a:solidFill>
                <a:latin typeface="Futura Hv" panose="020B0702020204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 smtClean="0"/>
          </a:p>
        </p:txBody>
      </p:sp>
      <p:sp>
        <p:nvSpPr>
          <p:cNvPr id="1232915" name="Rectangle 19"/>
          <p:cNvSpPr>
            <a:spLocks noGrp="1" noChangeArrowheads="1"/>
          </p:cNvSpPr>
          <p:nvPr>
            <p:ph type="ctrTitle"/>
          </p:nvPr>
        </p:nvSpPr>
        <p:spPr bwMode="invGray">
          <a:xfrm>
            <a:off x="588434" y="274638"/>
            <a:ext cx="6068484" cy="3059112"/>
          </a:xfrm>
          <a:extLst>
            <a:ext uri="{909E8E84-426E-40DD-AFC4-6F175D3DCCD1}">
              <a14:hiddenFill xmlns:a14="http://schemas.microsoft.com/office/drawing/2010/main">
                <a:solidFill>
                  <a:srgbClr val="0071B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1"/>
                </a:solidFill>
                <a:latin typeface="HP Simplified" panose="020B0604020204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25214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1115485" y="6550026"/>
            <a:ext cx="1485900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1BEF0D-F0BB-DE4B-95CE-6DB70DBA9567}" type="datetimeFigureOut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6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7451" y="114301"/>
            <a:ext cx="2758016" cy="5965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14301"/>
            <a:ext cx="8070851" cy="5965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1115485" y="6550026"/>
            <a:ext cx="1485900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1BEF0D-F0BB-DE4B-95CE-6DB70DBA9567}" type="datetimeFigureOut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71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114300"/>
            <a:ext cx="1099396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1" y="1447801"/>
            <a:ext cx="11029951" cy="46323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1115485" y="6550026"/>
            <a:ext cx="1485900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1BEF0D-F0BB-DE4B-95CE-6DB70DBA9567}" type="datetimeFigureOut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3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1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40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1"/>
            <a:ext cx="5412317" cy="4632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8918" y="1447801"/>
            <a:ext cx="5414433" cy="4632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1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1115485" y="6550026"/>
            <a:ext cx="1485900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1BEF0D-F0BB-DE4B-95CE-6DB70DBA9567}" type="datetimeFigureOut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1115485" y="6550026"/>
            <a:ext cx="1485900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1BEF0D-F0BB-DE4B-95CE-6DB70DBA9567}" type="datetimeFigureOut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7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1115485" y="6550026"/>
            <a:ext cx="1485900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1BEF0D-F0BB-DE4B-95CE-6DB70DBA9567}" type="datetimeFigureOut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7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1115485" y="6550026"/>
            <a:ext cx="1485900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1BEF0D-F0BB-DE4B-95CE-6DB70DBA9567}" type="datetimeFigureOut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1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1115485" y="6550026"/>
            <a:ext cx="1485900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1BEF0D-F0BB-DE4B-95CE-6DB70DBA9567}" type="datetimeFigureOut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6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1" y="114300"/>
            <a:ext cx="1099396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1" y="1447801"/>
            <a:ext cx="11029951" cy="463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ltGray">
          <a:xfrm>
            <a:off x="1" y="1171576"/>
            <a:ext cx="342900" cy="5686425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>
            <a:lvl1pPr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800" smtClean="0"/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ltGray">
          <a:xfrm>
            <a:off x="1" y="1"/>
            <a:ext cx="342900" cy="1114425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>
            <a:lvl1pPr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800" smtClean="0"/>
          </a:p>
        </p:txBody>
      </p:sp>
      <p:sp>
        <p:nvSpPr>
          <p:cNvPr id="1231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4200" y="6550026"/>
            <a:ext cx="516467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900">
                <a:solidFill>
                  <a:srgbClr val="848589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318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2767" y="6550026"/>
            <a:ext cx="7145867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900">
                <a:solidFill>
                  <a:srgbClr val="848589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pic>
        <p:nvPicPr>
          <p:cNvPr id="1032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0" y="6338888"/>
            <a:ext cx="152400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42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2pPr>
      <a:lvl3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3pPr>
      <a:lvl4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4pPr>
      <a:lvl5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SzPct val="8000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Font typeface="Futura Bk" panose="020B0502020204020303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Font typeface="Futura Bk" panose="020B0502020204020303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" TargetMode="External"/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 Test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1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447801"/>
            <a:ext cx="11029951" cy="490266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ALM</a:t>
            </a:r>
            <a:endParaRPr lang="en-US" dirty="0" smtClean="0"/>
          </a:p>
          <a:p>
            <a:pPr lvl="1"/>
            <a:r>
              <a:rPr lang="en-US" dirty="0" smtClean="0"/>
              <a:t>Normal API Test (</a:t>
            </a:r>
            <a:r>
              <a:rPr lang="en-US" dirty="0" err="1" smtClean="0"/>
              <a:t>QCIntegration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Service Test Remote Agent (</a:t>
            </a:r>
            <a:r>
              <a:rPr lang="en-US" dirty="0" err="1" smtClean="0"/>
              <a:t>STRemoteAgent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Service Test Remote </a:t>
            </a:r>
            <a:r>
              <a:rPr lang="en-US" dirty="0" smtClean="0"/>
              <a:t>Agent SSE </a:t>
            </a:r>
            <a:r>
              <a:rPr lang="en-US" dirty="0"/>
              <a:t>(</a:t>
            </a:r>
            <a:r>
              <a:rPr lang="en-US" dirty="0" err="1" smtClean="0"/>
              <a:t>STRemoteAgent</a:t>
            </a:r>
            <a:r>
              <a:rPr lang="en-US" dirty="0" smtClean="0"/>
              <a:t> SSE) (Server Side Execution</a:t>
            </a:r>
            <a:r>
              <a:rPr lang="en-US" dirty="0" smtClean="0"/>
              <a:t>)</a:t>
            </a:r>
          </a:p>
          <a:p>
            <a:pPr lvl="3"/>
            <a:r>
              <a:rPr lang="en-US" b="1" dirty="0"/>
              <a:t>Server-side execution</a:t>
            </a:r>
            <a:r>
              <a:rPr lang="en-US" dirty="0"/>
              <a:t> enables ALM to run UFT tests on remote hosts at predefined times without anyone logged in to the host to initiate and control the test runs.</a:t>
            </a:r>
          </a:p>
          <a:p>
            <a:pPr lvl="3"/>
            <a:r>
              <a:rPr lang="en-US" dirty="0"/>
              <a:t>In contrast, </a:t>
            </a:r>
            <a:r>
              <a:rPr lang="en-US" b="1" dirty="0"/>
              <a:t>client-side execution</a:t>
            </a:r>
            <a:r>
              <a:rPr lang="en-US" dirty="0"/>
              <a:t> requires a user to be logged in to the host computer on which ALM runs the UFT test.</a:t>
            </a:r>
          </a:p>
          <a:p>
            <a:pPr lvl="1"/>
            <a:r>
              <a:rPr lang="en-US" dirty="0" smtClean="0"/>
              <a:t>BPT </a:t>
            </a:r>
            <a:r>
              <a:rPr lang="en-US" dirty="0" smtClean="0"/>
              <a:t>API Test (</a:t>
            </a:r>
            <a:r>
              <a:rPr lang="en-US" dirty="0" err="1" smtClean="0"/>
              <a:t>BPTIntegration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BPT Remote Agent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LoadRunner</a:t>
            </a:r>
            <a:endParaRPr lang="en-US" dirty="0" smtClean="0"/>
          </a:p>
          <a:p>
            <a:pPr lvl="1"/>
            <a:r>
              <a:rPr lang="en-US" dirty="0" err="1" smtClean="0"/>
              <a:t>LoadTesting</a:t>
            </a:r>
            <a:r>
              <a:rPr lang="en-US" dirty="0" smtClean="0"/>
              <a:t> (mdrv.exe)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QCIntegration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447801"/>
            <a:ext cx="11029951" cy="4810386"/>
          </a:xfrm>
        </p:spPr>
        <p:txBody>
          <a:bodyPr/>
          <a:lstStyle/>
          <a:p>
            <a:r>
              <a:rPr lang="en-US" sz="2400" dirty="0"/>
              <a:t>Folder in local: C:\</a:t>
            </a:r>
            <a:r>
              <a:rPr lang="en-US" sz="2400" dirty="0" smtClean="0"/>
              <a:t>Users\Administrator\AppData\Local\Temp\</a:t>
            </a:r>
            <a:r>
              <a:rPr lang="en-US" sz="2400" b="1" dirty="0" smtClean="0"/>
              <a:t>TD_80</a:t>
            </a:r>
          </a:p>
          <a:p>
            <a:r>
              <a:rPr lang="en-US" sz="2400" dirty="0" smtClean="0"/>
              <a:t>Main Solutions:</a:t>
            </a:r>
          </a:p>
          <a:p>
            <a:pPr lvl="1"/>
            <a:r>
              <a:rPr lang="en-US" sz="2000" dirty="0" smtClean="0"/>
              <a:t>ST\app\VTD\Extensibility\</a:t>
            </a:r>
            <a:r>
              <a:rPr lang="en-US" sz="2000" dirty="0" err="1" smtClean="0"/>
              <a:t>TechnologyImplementationExtensibility</a:t>
            </a:r>
            <a:r>
              <a:rPr lang="en-US" sz="2000" dirty="0" smtClean="0"/>
              <a:t>\app\</a:t>
            </a:r>
            <a:r>
              <a:rPr lang="en-US" sz="2000" dirty="0" err="1" smtClean="0"/>
              <a:t>STRemoteAgent</a:t>
            </a:r>
            <a:endParaRPr lang="en-US" sz="2000" dirty="0" smtClean="0"/>
          </a:p>
          <a:p>
            <a:pPr lvl="1"/>
            <a:r>
              <a:rPr lang="en-US" sz="2000" dirty="0" smtClean="0"/>
              <a:t>ST\app\VTD\Extensibility\</a:t>
            </a:r>
            <a:r>
              <a:rPr lang="en-US" sz="2000" dirty="0" err="1" smtClean="0"/>
              <a:t>TechnologyImplementationExtensibility</a:t>
            </a:r>
            <a:r>
              <a:rPr lang="en-US" sz="2000" dirty="0" smtClean="0"/>
              <a:t>\app\</a:t>
            </a:r>
            <a:r>
              <a:rPr lang="en-US" sz="2000" dirty="0" err="1" smtClean="0"/>
              <a:t>STRemoteAgentHelper</a:t>
            </a:r>
            <a:endParaRPr lang="en-US" sz="2000" dirty="0" smtClean="0"/>
          </a:p>
          <a:p>
            <a:pPr lvl="1"/>
            <a:r>
              <a:rPr lang="en-US" sz="2000" dirty="0" smtClean="0"/>
              <a:t>ST\app\VTD\Extensibility\</a:t>
            </a:r>
            <a:r>
              <a:rPr lang="en-US" sz="2000" dirty="0" err="1" smtClean="0"/>
              <a:t>TechnologyImplementationExtensibility</a:t>
            </a:r>
            <a:r>
              <a:rPr lang="en-US" sz="2000" dirty="0" smtClean="0"/>
              <a:t>\app\</a:t>
            </a:r>
            <a:r>
              <a:rPr lang="en-US" sz="2000" dirty="0" err="1" smtClean="0"/>
              <a:t>STRemoteAgentSSE</a:t>
            </a:r>
            <a:r>
              <a:rPr lang="en-US" sz="2000" dirty="0" smtClean="0"/>
              <a:t> (Server-side execution)</a:t>
            </a:r>
          </a:p>
          <a:p>
            <a:r>
              <a:rPr lang="en-US" sz="2400" dirty="0" smtClean="0"/>
              <a:t>Entry </a:t>
            </a:r>
            <a:r>
              <a:rPr lang="en-US" sz="2400" dirty="0" smtClean="0"/>
              <a:t>point</a:t>
            </a:r>
            <a:r>
              <a:rPr lang="en-US" sz="2400" dirty="0"/>
              <a:t>: </a:t>
            </a:r>
            <a:r>
              <a:rPr lang="en-US" sz="2400" dirty="0" err="1" smtClean="0"/>
              <a:t>RemoteAgent.cs</a:t>
            </a:r>
            <a:r>
              <a:rPr lang="en-US" sz="2400" dirty="0" smtClean="0"/>
              <a:t> with </a:t>
            </a:r>
            <a:r>
              <a:rPr lang="en-US" sz="2400" b="1" dirty="0" smtClean="0"/>
              <a:t>run()</a:t>
            </a:r>
            <a:r>
              <a:rPr lang="en-US" sz="2400" dirty="0" smtClean="0"/>
              <a:t> method</a:t>
            </a:r>
          </a:p>
          <a:p>
            <a:r>
              <a:rPr lang="en-US" sz="2400" dirty="0" smtClean="0"/>
              <a:t>Process to attach: </a:t>
            </a:r>
            <a:r>
              <a:rPr lang="en-US" sz="2400" b="1" dirty="0" smtClean="0"/>
              <a:t>dllhost.exe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6818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BPTIntegration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Folder in local: C:\Users\Administrator\AppData\Local\Temp\</a:t>
            </a:r>
            <a:r>
              <a:rPr lang="en-US" b="1" dirty="0"/>
              <a:t>TD_80</a:t>
            </a:r>
          </a:p>
          <a:p>
            <a:r>
              <a:rPr lang="en-US" dirty="0" smtClean="0"/>
              <a:t>Main Solution:</a:t>
            </a:r>
            <a:endParaRPr lang="en-US" dirty="0"/>
          </a:p>
          <a:p>
            <a:pPr lvl="1"/>
            <a:r>
              <a:rPr lang="en-US" dirty="0" smtClean="0"/>
              <a:t>ST\app\VTD\Extensibility\</a:t>
            </a:r>
            <a:r>
              <a:rPr lang="en-US" dirty="0" err="1" smtClean="0"/>
              <a:t>TechnologyImplementationExtensibility</a:t>
            </a:r>
            <a:r>
              <a:rPr lang="en-US" dirty="0" smtClean="0"/>
              <a:t>\app\</a:t>
            </a:r>
            <a:r>
              <a:rPr lang="en-US" dirty="0" err="1" smtClean="0"/>
              <a:t>BPTRemoteAgent</a:t>
            </a:r>
            <a:endParaRPr lang="en-US" dirty="0"/>
          </a:p>
          <a:p>
            <a:r>
              <a:rPr lang="en-US" dirty="0" smtClean="0"/>
              <a:t>Entry </a:t>
            </a:r>
            <a:r>
              <a:rPr lang="en-US" dirty="0"/>
              <a:t>point: </a:t>
            </a:r>
            <a:r>
              <a:rPr lang="en-US" dirty="0" err="1"/>
              <a:t>STBusinessComponentRemoteAgent.cs</a:t>
            </a:r>
            <a:r>
              <a:rPr lang="en-US" dirty="0"/>
              <a:t> with </a:t>
            </a:r>
            <a:r>
              <a:rPr lang="en-US" b="1" dirty="0"/>
              <a:t>run()</a:t>
            </a:r>
            <a:r>
              <a:rPr lang="en-US" dirty="0"/>
              <a:t> method</a:t>
            </a:r>
          </a:p>
          <a:p>
            <a:r>
              <a:rPr lang="en-US" dirty="0"/>
              <a:t>Process to attach: </a:t>
            </a:r>
            <a:r>
              <a:rPr lang="en-US" b="1" dirty="0"/>
              <a:t>ComWrapperRemoteAgent.exe</a:t>
            </a:r>
          </a:p>
        </p:txBody>
      </p:sp>
    </p:spTree>
    <p:extLst>
      <p:ext uri="{BB962C8B-B14F-4D97-AF65-F5344CB8AC3E}">
        <p14:creationId xmlns:p14="http://schemas.microsoft.com/office/powerpoint/2010/main" val="30783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debug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/>
              <a:t>Environment's variable: </a:t>
            </a:r>
            <a:r>
              <a:rPr lang="en-US" b="1" dirty="0"/>
              <a:t>ST_DEBUG</a:t>
            </a:r>
            <a:r>
              <a:rPr lang="en-US" dirty="0"/>
              <a:t> = </a:t>
            </a:r>
            <a:r>
              <a:rPr lang="en-US" dirty="0" smtClean="0"/>
              <a:t>true</a:t>
            </a:r>
          </a:p>
          <a:p>
            <a:r>
              <a:rPr lang="en-US" dirty="0" smtClean="0"/>
              <a:t>Attach to appropriate process</a:t>
            </a:r>
          </a:p>
          <a:p>
            <a:r>
              <a:rPr lang="en-US" dirty="0" smtClean="0"/>
              <a:t>Turn on the log for RAs</a:t>
            </a:r>
          </a:p>
          <a:p>
            <a:pPr lvl="1"/>
            <a:r>
              <a:rPr lang="en-US" dirty="0" smtClean="0"/>
              <a:t>For ST Remote Agent</a:t>
            </a:r>
          </a:p>
          <a:p>
            <a:pPr lvl="2"/>
            <a:r>
              <a:rPr lang="en-US" dirty="0"/>
              <a:t>Set Environment's variable: </a:t>
            </a:r>
            <a:r>
              <a:rPr lang="en-US" b="1" dirty="0" smtClean="0"/>
              <a:t>ST_DEBUG_LOGGING</a:t>
            </a:r>
            <a:r>
              <a:rPr lang="en-US" dirty="0" smtClean="0"/>
              <a:t>= true</a:t>
            </a:r>
          </a:p>
          <a:p>
            <a:pPr lvl="2"/>
            <a:r>
              <a:rPr lang="en-US" dirty="0" smtClean="0"/>
              <a:t>Location logs: %</a:t>
            </a:r>
            <a:r>
              <a:rPr lang="en-US" dirty="0" err="1" smtClean="0"/>
              <a:t>appdata</a:t>
            </a:r>
            <a:r>
              <a:rPr lang="en-US" dirty="0" smtClean="0"/>
              <a:t>%\Roaming\Hewlett-Packard\UFT\Logs with file name format: </a:t>
            </a:r>
            <a:r>
              <a:rPr lang="en-US" dirty="0"/>
              <a:t>RemoteAgentHelper-</a:t>
            </a:r>
            <a:r>
              <a:rPr lang="en-US" dirty="0" smtClean="0"/>
              <a:t>{yyyy-MM-dd_HH-mm-ss</a:t>
            </a:r>
            <a:r>
              <a:rPr lang="en-US" dirty="0"/>
              <a:t>}.</a:t>
            </a:r>
            <a:r>
              <a:rPr lang="en-US" dirty="0" smtClean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53506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debug </a:t>
            </a:r>
            <a:r>
              <a:rPr lang="en-US" dirty="0" smtClean="0"/>
              <a:t>runtime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 smtClean="0"/>
              <a:t>Turn on the log for </a:t>
            </a:r>
            <a:r>
              <a:rPr lang="en-US" dirty="0"/>
              <a:t>BPT Remote Agent</a:t>
            </a:r>
          </a:p>
          <a:p>
            <a:pPr lvl="1"/>
            <a:r>
              <a:rPr lang="en-US" dirty="0"/>
              <a:t>With </a:t>
            </a:r>
            <a:r>
              <a:rPr lang="en-US" dirty="0" smtClean="0"/>
              <a:t>ALM old versions </a:t>
            </a:r>
            <a:r>
              <a:rPr lang="en-US" dirty="0" smtClean="0"/>
              <a:t>&lt;= </a:t>
            </a:r>
            <a:r>
              <a:rPr lang="en-US" dirty="0" smtClean="0"/>
              <a:t>12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654759"/>
              </p:ext>
            </p:extLst>
          </p:nvPr>
        </p:nvGraphicFramePr>
        <p:xfrm>
          <a:off x="1207532" y="2494798"/>
          <a:ext cx="8128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to ALM folder, find QCClient.QCExtension.UI.BPT.ExecutionSharedLibraryConfig.xml, open this file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change value of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ShouldCreateLog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“true”, as the sample below: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&lt;?xml version="1.0"?&gt;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BptRemoteAgentLogConfig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xmlns:xsi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sz="1800" b="1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http://www.w3.org/2001/XMLSchema-instance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xmlns:xsd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sz="1800" b="1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http://www.w3.org/2001/XMLSchema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&lt;</a:t>
                      </a:r>
                      <a:r>
                        <a:rPr lang="en-US" sz="18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ShouldCreateLog</a:t>
                      </a: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8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ShouldCreateLog</a:t>
                      </a: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&lt;</a:t>
                      </a:r>
                      <a:r>
                        <a:rPr lang="en-US" sz="18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LogFilePath</a:t>
                      </a: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C:\</a:t>
                      </a:r>
                      <a:r>
                        <a:rPr lang="en-US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BPTRALogs</a:t>
                      </a: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8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LogFilePath</a:t>
                      </a: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BptRemoteAgentLogConfig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44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debug </a:t>
            </a:r>
            <a:r>
              <a:rPr lang="en-US" dirty="0" smtClean="0"/>
              <a:t>runtime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/>
              <a:t>Turn on the log for BPT Remote </a:t>
            </a:r>
            <a:r>
              <a:rPr lang="en-US" dirty="0" smtClean="0"/>
              <a:t>Agent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With ALM versions &gt; 12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922689"/>
              </p:ext>
            </p:extLst>
          </p:nvPr>
        </p:nvGraphicFramePr>
        <p:xfrm>
          <a:off x="1246278" y="2541292"/>
          <a:ext cx="8128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ALM folder: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ComWrapperRemoteAgent.exe.config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-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 &lt;threshold value="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/&gt; to &lt;threshold value="</a:t>
                      </a: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/&gt;.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- The log will be on temp folder (%temp%) with comWrapperLog.log</a:t>
                      </a:r>
                    </a:p>
                    <a:p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BptRemoteAgentApplication.exe.config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change from ERROR to DEBUG as above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And the log will be on temp folder with bptRemoteAgent.log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48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</a:t>
            </a:r>
            <a:r>
              <a:rPr lang="en-US" dirty="0" err="1"/>
              <a:t>LoadRunner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Load Test Type (require to install </a:t>
            </a:r>
            <a:r>
              <a:rPr lang="en-US" dirty="0" err="1" smtClean="0"/>
              <a:t>LoadRunner</a:t>
            </a:r>
            <a:r>
              <a:rPr lang="en-US" dirty="0" smtClean="0"/>
              <a:t> on the same machine with UFT)</a:t>
            </a:r>
          </a:p>
          <a:p>
            <a:r>
              <a:rPr lang="en-US" dirty="0" smtClean="0"/>
              <a:t>Main solutions</a:t>
            </a:r>
          </a:p>
          <a:p>
            <a:pPr lvl="1"/>
            <a:r>
              <a:rPr lang="en-US" dirty="0" smtClean="0"/>
              <a:t>ST\app\VTD\Extensibility\</a:t>
            </a:r>
            <a:r>
              <a:rPr lang="en-US" dirty="0" err="1" smtClean="0"/>
              <a:t>TechnologyImplementationExtensibility</a:t>
            </a:r>
            <a:r>
              <a:rPr lang="en-US" dirty="0" smtClean="0"/>
              <a:t>\app\</a:t>
            </a:r>
            <a:r>
              <a:rPr lang="en-US" dirty="0" err="1" smtClean="0"/>
              <a:t>LoadRunnerAddin</a:t>
            </a:r>
            <a:endParaRPr lang="en-US" dirty="0" smtClean="0"/>
          </a:p>
          <a:p>
            <a:pPr lvl="1"/>
            <a:r>
              <a:rPr lang="en-US" dirty="0" smtClean="0"/>
              <a:t>ST\app\VTD\Extensibility\</a:t>
            </a:r>
            <a:r>
              <a:rPr lang="en-US" dirty="0" err="1" smtClean="0"/>
              <a:t>TechnologyImplementationExtensibility</a:t>
            </a:r>
            <a:r>
              <a:rPr lang="en-US" dirty="0" smtClean="0"/>
              <a:t>\app\</a:t>
            </a:r>
            <a:r>
              <a:rPr lang="en-US" dirty="0" err="1" smtClean="0"/>
              <a:t>LoadRunnerAddin</a:t>
            </a:r>
            <a:r>
              <a:rPr lang="en-US" dirty="0" smtClean="0"/>
              <a:t>\</a:t>
            </a:r>
            <a:r>
              <a:rPr lang="en-US" dirty="0" err="1" smtClean="0"/>
              <a:t>LoadRunnerRTAddin</a:t>
            </a:r>
            <a:endParaRPr lang="en-US" dirty="0" smtClean="0"/>
          </a:p>
          <a:p>
            <a:r>
              <a:rPr lang="en-US" dirty="0"/>
              <a:t>Main functions: </a:t>
            </a:r>
            <a:r>
              <a:rPr lang="en-US" dirty="0" err="1" smtClean="0"/>
              <a:t>LoadRunnerTestLogic.cs</a:t>
            </a:r>
            <a:r>
              <a:rPr lang="en-US" dirty="0" smtClean="0"/>
              <a:t> with Save()method</a:t>
            </a:r>
          </a:p>
          <a:p>
            <a:pPr lvl="1"/>
            <a:r>
              <a:rPr lang="en-US" dirty="0" smtClean="0"/>
              <a:t>Generating </a:t>
            </a:r>
            <a:r>
              <a:rPr lang="en-US" dirty="0"/>
              <a:t>&lt;test-name&gt;.</a:t>
            </a:r>
            <a:r>
              <a:rPr lang="en-US" dirty="0" smtClean="0"/>
              <a:t>USR base </a:t>
            </a:r>
            <a:r>
              <a:rPr lang="en-US" dirty="0"/>
              <a:t>on template </a:t>
            </a:r>
            <a:r>
              <a:rPr lang="en-US" dirty="0" err="1"/>
              <a:t>Script.usr</a:t>
            </a:r>
            <a:endParaRPr lang="en-US" dirty="0" smtClean="0"/>
          </a:p>
          <a:p>
            <a:pPr lvl="1"/>
            <a:r>
              <a:rPr lang="en-US" dirty="0" smtClean="0"/>
              <a:t>Write Data Driven Files (xml/excel) to USR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debug API load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Attach to mdrv.exe from </a:t>
            </a:r>
            <a:r>
              <a:rPr lang="en-US" dirty="0"/>
              <a:t>LR (C:\Program Files (x86)\</a:t>
            </a:r>
            <a:r>
              <a:rPr lang="en-US" dirty="0" smtClean="0"/>
              <a:t>HP\</a:t>
            </a:r>
            <a:r>
              <a:rPr lang="en-US" dirty="0" err="1" smtClean="0"/>
              <a:t>LoadRunner</a:t>
            </a:r>
            <a:r>
              <a:rPr lang="en-US" dirty="0" smtClean="0"/>
              <a:t>\bin\mdrv.exe)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smtClean="0"/>
              <a:t>command parameters </a:t>
            </a:r>
            <a:r>
              <a:rPr lang="en-US" dirty="0"/>
              <a:t>in </a:t>
            </a:r>
            <a:r>
              <a:rPr lang="en-US" dirty="0" smtClean="0"/>
              <a:t>mdrv_cmd.txt</a:t>
            </a:r>
          </a:p>
          <a:p>
            <a:r>
              <a:rPr lang="en-US" dirty="0" smtClean="0"/>
              <a:t>Modify the API project like as below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291" y="3072655"/>
            <a:ext cx="5515159" cy="328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2460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train_2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CBC9BD"/>
      </a:lt2>
      <a:accent1>
        <a:srgbClr val="0071B4"/>
      </a:accent1>
      <a:accent2>
        <a:srgbClr val="64B900"/>
      </a:accent2>
      <a:accent3>
        <a:srgbClr val="FFFFFF"/>
      </a:accent3>
      <a:accent4>
        <a:srgbClr val="000000"/>
      </a:accent4>
      <a:accent5>
        <a:srgbClr val="AABBD6"/>
      </a:accent5>
      <a:accent6>
        <a:srgbClr val="5AA700"/>
      </a:accent6>
      <a:hlink>
        <a:srgbClr val="EB5F01"/>
      </a:hlink>
      <a:folHlink>
        <a:srgbClr val="CC0066"/>
      </a:folHlink>
    </a:clrScheme>
    <a:fontScheme name="default">
      <a:majorFont>
        <a:latin typeface="Futura Bk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Hv" panose="020B0702020204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Hv" panose="020B0702020204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BC9BD"/>
        </a:lt2>
        <a:accent1>
          <a:srgbClr val="0071B4"/>
        </a:accent1>
        <a:accent2>
          <a:srgbClr val="64B900"/>
        </a:accent2>
        <a:accent3>
          <a:srgbClr val="FFFFFF"/>
        </a:accent3>
        <a:accent4>
          <a:srgbClr val="000000"/>
        </a:accent4>
        <a:accent5>
          <a:srgbClr val="AABBD6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_train_2" id="{2CB48873-736B-4A40-9A82-BD8BD7804464}" vid="{3AFA4168-A4D8-48C2-9FF4-3DA785E5FC7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Theme_train_2</Template>
  <TotalTime>552</TotalTime>
  <Words>432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Futura Bk</vt:lpstr>
      <vt:lpstr>Futura Hv</vt:lpstr>
      <vt:lpstr>HP Simplified</vt:lpstr>
      <vt:lpstr>Theme_train_2</vt:lpstr>
      <vt:lpstr>API Test Integration</vt:lpstr>
      <vt:lpstr>Integration</vt:lpstr>
      <vt:lpstr>QCIntegration</vt:lpstr>
      <vt:lpstr>BPTIntegration</vt:lpstr>
      <vt:lpstr>How to debug runtime</vt:lpstr>
      <vt:lpstr>How to debug runtime (con’t)</vt:lpstr>
      <vt:lpstr>How to debug runtime (con’t)</vt:lpstr>
      <vt:lpstr>Integration with LoadRunner</vt:lpstr>
      <vt:lpstr>How to debug API load test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Test Integration</dc:title>
  <dc:creator>Phuong, Nguyen Thi Kim</dc:creator>
  <cp:lastModifiedBy>Phuong, Nguyen Thi Kim</cp:lastModifiedBy>
  <cp:revision>42</cp:revision>
  <dcterms:created xsi:type="dcterms:W3CDTF">2016-04-04T06:43:47Z</dcterms:created>
  <dcterms:modified xsi:type="dcterms:W3CDTF">2016-04-19T07:55:49Z</dcterms:modified>
</cp:coreProperties>
</file>