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32" autoAdjust="0"/>
  </p:normalViewPr>
  <p:slideViewPr>
    <p:cSldViewPr>
      <p:cViewPr varScale="1">
        <p:scale>
          <a:sx n="77" d="100"/>
          <a:sy n="77" d="100"/>
        </p:scale>
        <p:origin x="161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D809-4A9C-40E3-9335-20645852649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34D99-02CC-4EEF-9113-77AE324F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34D99-02CC-4EEF-9113-77AE324F9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7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3" y="6345238"/>
            <a:ext cx="8013700" cy="304800"/>
          </a:xfrm>
          <a:prstGeom prst="rect">
            <a:avLst/>
          </a:prstGeom>
          <a:noFill/>
        </p:spPr>
        <p:txBody>
          <a:bodyPr lIns="0"/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schemeClr val="tx1"/>
                </a:solidFill>
                <a:latin typeface="HP Simplified"/>
                <a:cs typeface="HP Simplified"/>
              </a:rPr>
              <a:t>© Copyright 2016 Hewlett-Packard Enterprise Company.  The information contained herein is subject to change without notice.</a:t>
            </a:r>
          </a:p>
        </p:txBody>
      </p:sp>
      <p:sp>
        <p:nvSpPr>
          <p:cNvPr id="1232914" name="Rectangle 18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3741738"/>
            <a:ext cx="4570412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Futura Hv" panose="020B0702020204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sp>
        <p:nvSpPr>
          <p:cNvPr id="1232915" name="Rectangle 19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5" y="274638"/>
            <a:ext cx="4551363" cy="3059112"/>
          </a:xfrm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tx1"/>
                </a:solidFill>
                <a:latin typeface="Futura Lt" panose="020B0402020204020303" pitchFamily="34" charset="0"/>
              </a:defRPr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16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114300"/>
            <a:ext cx="2068512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14300"/>
            <a:ext cx="6053138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6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447800"/>
            <a:ext cx="8272463" cy="46323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2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824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447800"/>
            <a:ext cx="8272463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231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318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7075" y="6550025"/>
            <a:ext cx="53594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338888"/>
            <a:ext cx="11430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2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2pPr>
      <a:lvl3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3pPr>
      <a:lvl4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4pPr>
      <a:lvl5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anose="020B0502020204020303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anose="020B0502020204020303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Session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1"/>
            <a:ext cx="8153400" cy="1829761"/>
          </a:xfrm>
        </p:spPr>
        <p:txBody>
          <a:bodyPr/>
          <a:lstStyle/>
          <a:p>
            <a:r>
              <a:rPr lang="en-US" dirty="0" smtClean="0">
                <a:effectLst/>
              </a:rPr>
              <a:t>UFT API Report &amp; Event Handlers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UFT API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447800"/>
            <a:ext cx="8272463" cy="5257800"/>
          </a:xfrm>
        </p:spPr>
        <p:txBody>
          <a:bodyPr/>
          <a:lstStyle/>
          <a:p>
            <a:r>
              <a:rPr lang="en-US" sz="2000" dirty="0" smtClean="0"/>
              <a:t>Run Result Viewer</a:t>
            </a:r>
          </a:p>
          <a:p>
            <a:r>
              <a:rPr lang="en-US" sz="2000" b="1" dirty="0" err="1" smtClean="0"/>
              <a:t>ReporterFWK</a:t>
            </a:r>
            <a:r>
              <a:rPr lang="en-US" sz="2000" dirty="0" smtClean="0"/>
              <a:t>: </a:t>
            </a:r>
            <a:r>
              <a:rPr lang="en-US" sz="2000" dirty="0" smtClean="0"/>
              <a:t>ST\app\VTD\Framework\</a:t>
            </a:r>
            <a:r>
              <a:rPr lang="en-US" sz="2000" dirty="0" err="1" smtClean="0"/>
              <a:t>TechnologiesRuntimeFramework</a:t>
            </a:r>
            <a:r>
              <a:rPr lang="en-US" sz="2000" dirty="0" smtClean="0"/>
              <a:t>\app\</a:t>
            </a:r>
            <a:r>
              <a:rPr lang="en-US" sz="2000" dirty="0" err="1" smtClean="0"/>
              <a:t>ReporterFWK</a:t>
            </a:r>
            <a:endParaRPr lang="en-US" sz="2000" dirty="0" smtClean="0"/>
          </a:p>
          <a:p>
            <a:r>
              <a:rPr lang="en-US" sz="2000" dirty="0"/>
              <a:t>Main class: </a:t>
            </a:r>
            <a:r>
              <a:rPr lang="en-US" sz="2000" dirty="0" err="1"/>
              <a:t>Reporter.cs</a:t>
            </a:r>
            <a:endParaRPr lang="en-US" sz="2000" dirty="0" smtClean="0"/>
          </a:p>
          <a:p>
            <a:r>
              <a:rPr lang="en-US" sz="2000" dirty="0" smtClean="0"/>
              <a:t>Two modes: </a:t>
            </a:r>
          </a:p>
          <a:p>
            <a:pPr lvl="1"/>
            <a:r>
              <a:rPr lang="en-US" sz="1800" dirty="0" smtClean="0"/>
              <a:t>New: used for normally API test</a:t>
            </a:r>
          </a:p>
          <a:p>
            <a:pPr lvl="1"/>
            <a:r>
              <a:rPr lang="en-US" sz="1800" dirty="0" smtClean="0"/>
              <a:t>Append: used from BPT API test, because one BPT component is almost included many API tests.</a:t>
            </a:r>
          </a:p>
          <a:p>
            <a:r>
              <a:rPr lang="en-US" sz="2000" dirty="0" smtClean="0"/>
              <a:t>General flow in RT</a:t>
            </a:r>
          </a:p>
          <a:p>
            <a:pPr lvl="1"/>
            <a:r>
              <a:rPr lang="en-US" sz="1800" dirty="0" smtClean="0"/>
              <a:t>Create Report folder</a:t>
            </a:r>
          </a:p>
          <a:p>
            <a:pPr lvl="1"/>
            <a:r>
              <a:rPr lang="en-US" sz="1800" dirty="0" smtClean="0"/>
              <a:t>Create Report files (base on template)</a:t>
            </a:r>
          </a:p>
          <a:p>
            <a:pPr lvl="1"/>
            <a:r>
              <a:rPr lang="en-US" sz="1800" dirty="0" smtClean="0"/>
              <a:t>After one activity run finished, it will be updated the result in Results.xml</a:t>
            </a:r>
          </a:p>
          <a:p>
            <a:pPr lvl="2"/>
            <a:r>
              <a:rPr lang="en-US" sz="1600" dirty="0" err="1"/>
              <a:t>MarkDocNodeAsChecked</a:t>
            </a:r>
            <a:r>
              <a:rPr lang="en-US" sz="1600" dirty="0"/>
              <a:t>(doc</a:t>
            </a:r>
            <a:r>
              <a:rPr lang="en-US" sz="1600" dirty="0" smtClean="0"/>
              <a:t>);</a:t>
            </a:r>
          </a:p>
          <a:p>
            <a:pPr lvl="2"/>
            <a:r>
              <a:rPr lang="en-US" sz="1600" dirty="0" err="1" smtClean="0"/>
              <a:t>SaveNewResultsInAppendMode</a:t>
            </a:r>
            <a:r>
              <a:rPr lang="en-US" sz="1600" dirty="0" smtClean="0"/>
              <a:t>;</a:t>
            </a:r>
          </a:p>
          <a:p>
            <a:pPr lvl="1"/>
            <a:r>
              <a:rPr lang="en-US" sz="1800" dirty="0" smtClean="0"/>
              <a:t>RRV will load data from </a:t>
            </a:r>
            <a:r>
              <a:rPr lang="en-US" sz="1800" dirty="0"/>
              <a:t>Results.xml</a:t>
            </a:r>
            <a:endParaRPr lang="en-US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813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test allows you to create event handles to perform following operations:</a:t>
            </a:r>
          </a:p>
          <a:p>
            <a:pPr lvl="1"/>
            <a:r>
              <a:rPr lang="en-US" dirty="0" smtClean="0"/>
              <a:t>Get and set the request/response SOAP envelopes</a:t>
            </a:r>
          </a:p>
          <a:p>
            <a:pPr lvl="1"/>
            <a:r>
              <a:rPr lang="en-US" dirty="0" smtClean="0"/>
              <a:t>Get and set the request/response content type</a:t>
            </a:r>
          </a:p>
          <a:p>
            <a:pPr lvl="1"/>
            <a:r>
              <a:rPr lang="en-US" dirty="0" smtClean="0"/>
              <a:t>Get and set values for test parameters</a:t>
            </a:r>
          </a:p>
          <a:p>
            <a:pPr lvl="1"/>
            <a:r>
              <a:rPr lang="en-US" dirty="0" smtClean="0"/>
              <a:t>Get a configuration argument from the script</a:t>
            </a:r>
          </a:p>
          <a:p>
            <a:pPr lvl="1"/>
            <a:r>
              <a:rPr lang="en-US" dirty="0" smtClean="0"/>
              <a:t>Issue messages to the test execution</a:t>
            </a:r>
          </a:p>
          <a:p>
            <a:pPr lvl="1"/>
            <a:r>
              <a:rPr lang="en-US" dirty="0" smtClean="0"/>
              <a:t>….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9080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be added before, after, and at other points in the test </a:t>
            </a:r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For example: a </a:t>
            </a:r>
            <a:r>
              <a:rPr lang="en-US" dirty="0"/>
              <a:t>special event handler that runs after the application compiles the Web service </a:t>
            </a:r>
            <a:r>
              <a:rPr lang="en-US" dirty="0" smtClean="0"/>
              <a:t>call response</a:t>
            </a:r>
            <a:r>
              <a:rPr lang="en-US" dirty="0"/>
              <a:t>, sets security for the Web service response data, or adds attachments to </a:t>
            </a:r>
            <a:r>
              <a:rPr lang="en-US" dirty="0" smtClean="0"/>
              <a:t>the Web </a:t>
            </a:r>
            <a:r>
              <a:rPr lang="en-US" dirty="0"/>
              <a:t>service call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69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training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defaul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Hv" panose="020B0702020204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Hv" panose="020B0702020204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_training" id="{3146CCB4-02F0-4765-A181-5DF3A269DE90}" vid="{2D587A26-867D-4713-B6CE-A1402F4F21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Theme_training</Template>
  <TotalTime>2082</TotalTime>
  <Words>197</Words>
  <Application>Microsoft Office PowerPoint</Application>
  <PresentationFormat>On-screen Show (4:3)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Futura Bk</vt:lpstr>
      <vt:lpstr>Futura Hv</vt:lpstr>
      <vt:lpstr>Futura Lt</vt:lpstr>
      <vt:lpstr>HP Simplified</vt:lpstr>
      <vt:lpstr>Theme_training</vt:lpstr>
      <vt:lpstr>UFT API Report &amp; Event Handlers</vt:lpstr>
      <vt:lpstr>UFT API Report</vt:lpstr>
      <vt:lpstr>Event Handlers</vt:lpstr>
      <vt:lpstr>Event Handlers (con’t)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Vainshtein</dc:creator>
  <cp:lastModifiedBy>Phuong, Nguyen Thi Kim</cp:lastModifiedBy>
  <cp:revision>225</cp:revision>
  <dcterms:created xsi:type="dcterms:W3CDTF">2012-08-12T12:13:50Z</dcterms:created>
  <dcterms:modified xsi:type="dcterms:W3CDTF">2016-04-20T02:15:39Z</dcterms:modified>
</cp:coreProperties>
</file>