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32" autoAdjust="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D809-4A9C-40E3-9335-20645852649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34D99-02CC-4EEF-9113-77AE324F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3" y="6345238"/>
            <a:ext cx="8013700" cy="304800"/>
          </a:xfrm>
          <a:prstGeom prst="rect">
            <a:avLst/>
          </a:prstGeom>
          <a:noFill/>
        </p:spPr>
        <p:txBody>
          <a:bodyPr lIns="0"/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schemeClr val="tx1"/>
                </a:solidFill>
                <a:latin typeface="HP Simplified"/>
                <a:cs typeface="HP Simplified"/>
              </a:rPr>
              <a:t>© Copyright 2016 Hewlett-Packard Enterprise Company.  The information contained herein is subject to change without notice.</a:t>
            </a:r>
          </a:p>
        </p:txBody>
      </p:sp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Futura Hv" panose="020B0702020204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tx1"/>
                </a:solidFill>
                <a:latin typeface="Futura Lt" panose="020B0402020204020303" pitchFamily="34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16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447800"/>
            <a:ext cx="8272463" cy="46323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2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E87367-9947-4D8D-B662-40594BE0FC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231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318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550025"/>
            <a:ext cx="5359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338888"/>
            <a:ext cx="11430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2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2pPr>
      <a:lvl3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3pPr>
      <a:lvl4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4pPr>
      <a:lvl5pPr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ubmission/wad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Session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1"/>
            <a:ext cx="8153400" cy="1829761"/>
          </a:xfrm>
        </p:spPr>
        <p:txBody>
          <a:bodyPr/>
          <a:lstStyle/>
          <a:p>
            <a:r>
              <a:rPr lang="en-US" dirty="0" smtClean="0">
                <a:effectLst/>
              </a:rPr>
              <a:t>Troubleshooting &amp; Sharing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Importer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Cannot import WSDL/WADL file</a:t>
            </a:r>
          </a:p>
          <a:p>
            <a:pPr lvl="2"/>
            <a:r>
              <a:rPr lang="en-US" dirty="0"/>
              <a:t>QCIM1J85293: Import WADL file (converted from Swagger 2.0 JSON file), returns </a:t>
            </a:r>
            <a:r>
              <a:rPr lang="en-US" dirty="0" smtClean="0"/>
              <a:t>error</a:t>
            </a:r>
          </a:p>
          <a:p>
            <a:pPr lvl="3"/>
            <a:r>
              <a:rPr lang="en-US" dirty="0"/>
              <a:t>Base on WADL: </a:t>
            </a:r>
            <a:r>
              <a:rPr lang="en-US" dirty="0">
                <a:hlinkClick r:id="rId2"/>
              </a:rPr>
              <a:t>https://www.w3.org/Submission/wadl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028700" lvl="3" indent="0">
              <a:buNone/>
            </a:pPr>
            <a:r>
              <a:rPr lang="en-US" dirty="0" smtClean="0"/>
              <a:t>(part </a:t>
            </a:r>
            <a:r>
              <a:rPr lang="en-US" dirty="0"/>
              <a:t>2.12.1 : Parameter </a:t>
            </a:r>
            <a:r>
              <a:rPr lang="en-US" dirty="0" smtClean="0"/>
              <a:t>Reference: </a:t>
            </a:r>
            <a:r>
              <a:rPr lang="en-US" dirty="0"/>
              <a:t>The value of the </a:t>
            </a:r>
            <a:r>
              <a:rPr lang="en-US" dirty="0" err="1"/>
              <a:t>href</a:t>
            </a:r>
            <a:r>
              <a:rPr lang="en-US" dirty="0"/>
              <a:t> attribute is a cross reference to a </a:t>
            </a:r>
            <a:r>
              <a:rPr lang="en-US" dirty="0" err="1"/>
              <a:t>param</a:t>
            </a:r>
            <a:r>
              <a:rPr lang="en-US" dirty="0"/>
              <a:t> definition element</a:t>
            </a:r>
            <a:r>
              <a:rPr lang="en-US" dirty="0" smtClean="0"/>
              <a:t>.“)</a:t>
            </a:r>
            <a:endParaRPr lang="en-US" dirty="0"/>
          </a:p>
          <a:p>
            <a:pPr lvl="3"/>
            <a:r>
              <a:rPr lang="en-US" dirty="0" smtClean="0"/>
              <a:t>WADL_Example2.wadl</a:t>
            </a:r>
            <a:r>
              <a:rPr lang="en-US" dirty="0"/>
              <a:t>: </a:t>
            </a:r>
            <a:r>
              <a:rPr lang="en-US" dirty="0" smtClean="0"/>
              <a:t>UFT </a:t>
            </a:r>
            <a:r>
              <a:rPr lang="en-US" dirty="0"/>
              <a:t>doesn’t support for parameters with a reference to “representation” element</a:t>
            </a:r>
          </a:p>
          <a:p>
            <a:pPr lvl="3"/>
            <a:r>
              <a:rPr lang="en-US" dirty="0" smtClean="0"/>
              <a:t>WADL </a:t>
            </a:r>
            <a:r>
              <a:rPr lang="en-US" dirty="0"/>
              <a:t>specification doesn’t mention to this reference. </a:t>
            </a:r>
            <a:r>
              <a:rPr lang="en-US" dirty="0" smtClean="0"/>
              <a:t>So</a:t>
            </a:r>
            <a:r>
              <a:rPr lang="en-US" dirty="0"/>
              <a:t>, </a:t>
            </a:r>
            <a:r>
              <a:rPr lang="en-US" dirty="0" smtClean="0"/>
              <a:t>we suppose </a:t>
            </a:r>
            <a:r>
              <a:rPr lang="en-US" dirty="0"/>
              <a:t>this case is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145492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Security in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with security is invalid</a:t>
            </a:r>
          </a:p>
          <a:p>
            <a:pPr lvl="1"/>
            <a:r>
              <a:rPr lang="en-US" dirty="0" smtClean="0"/>
              <a:t>QCIM1J81194: MTOM </a:t>
            </a:r>
            <a:r>
              <a:rPr lang="en-US" dirty="0"/>
              <a:t>encoding not being handled properly by UFT API </a:t>
            </a:r>
            <a:r>
              <a:rPr lang="en-US" dirty="0" smtClean="0"/>
              <a:t>tests</a:t>
            </a:r>
          </a:p>
          <a:p>
            <a:pPr lvl="2"/>
            <a:r>
              <a:rPr lang="en-US" dirty="0" smtClean="0"/>
              <a:t>Sharing: how to configure MTOM </a:t>
            </a:r>
            <a:r>
              <a:rPr lang="en-US" dirty="0"/>
              <a:t>in UFT (</a:t>
            </a:r>
            <a:r>
              <a:rPr lang="en-US" dirty="0" smtClean="0"/>
              <a:t>ConfigMTOM-Final.docx)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Integration with 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execute the test</a:t>
            </a:r>
          </a:p>
          <a:p>
            <a:pPr lvl="1"/>
            <a:r>
              <a:rPr lang="en-US" sz="2000" dirty="0"/>
              <a:t>QCIM1J82395/QCCR1J83080: Execution Condition failure when API test are executed </a:t>
            </a:r>
            <a:r>
              <a:rPr lang="en-US" sz="2000" dirty="0" smtClean="0"/>
              <a:t>first</a:t>
            </a:r>
          </a:p>
          <a:p>
            <a:pPr lvl="2"/>
            <a:r>
              <a:rPr lang="en-US" sz="1600" dirty="0" smtClean="0"/>
              <a:t>Code fixed:</a:t>
            </a:r>
          </a:p>
          <a:p>
            <a:pPr lvl="2"/>
            <a:r>
              <a:rPr lang="en-US" sz="1600" dirty="0"/>
              <a:t>/trunk/app/VTD/Extensibility/</a:t>
            </a:r>
            <a:r>
              <a:rPr lang="en-US" sz="1600" dirty="0" err="1"/>
              <a:t>TechnologyImplementationExtensibility</a:t>
            </a:r>
            <a:r>
              <a:rPr lang="en-US" sz="1600" dirty="0"/>
              <a:t>/app/</a:t>
            </a:r>
            <a:r>
              <a:rPr lang="en-US" sz="1600" dirty="0" err="1"/>
              <a:t>STRemoteAgentHelper</a:t>
            </a:r>
            <a:r>
              <a:rPr lang="en-US" sz="1600" dirty="0"/>
              <a:t>/</a:t>
            </a:r>
            <a:r>
              <a:rPr lang="en-US" sz="1600" dirty="0" err="1"/>
              <a:t>RemoteAgentHelper.cs</a:t>
            </a:r>
            <a:endParaRPr lang="en-US" sz="1600" dirty="0" smtClean="0"/>
          </a:p>
          <a:p>
            <a:r>
              <a:rPr lang="en-US" dirty="0" smtClean="0"/>
              <a:t>Result report is not uploaded to ALM</a:t>
            </a:r>
          </a:p>
          <a:p>
            <a:pPr lvl="1"/>
            <a:r>
              <a:rPr lang="en-US" sz="2000" dirty="0"/>
              <a:t>QCIM1J74395/QCCR1J76990 API test results are getting lost after subsequent test </a:t>
            </a:r>
            <a:r>
              <a:rPr lang="en-US" sz="2000" dirty="0" smtClean="0"/>
              <a:t>runs</a:t>
            </a:r>
          </a:p>
          <a:p>
            <a:pPr lvl="2"/>
            <a:r>
              <a:rPr lang="en-US" dirty="0" smtClean="0"/>
              <a:t>Code fixed </a:t>
            </a:r>
            <a:r>
              <a:rPr lang="en-US" dirty="0"/>
              <a:t>: /trunk/app/VTD/Framework/</a:t>
            </a:r>
            <a:r>
              <a:rPr lang="en-US" dirty="0" err="1"/>
              <a:t>DesignerFramework</a:t>
            </a:r>
            <a:r>
              <a:rPr lang="en-US" dirty="0"/>
              <a:t>/app/</a:t>
            </a:r>
            <a:r>
              <a:rPr lang="en-US" dirty="0" err="1"/>
              <a:t>ExtendedRepository</a:t>
            </a:r>
            <a:r>
              <a:rPr lang="en-US" dirty="0"/>
              <a:t>/</a:t>
            </a:r>
            <a:r>
              <a:rPr lang="en-US" dirty="0" err="1"/>
              <a:t>AlmRepository</a:t>
            </a:r>
            <a:r>
              <a:rPr lang="en-US" dirty="0"/>
              <a:t>/</a:t>
            </a:r>
            <a:r>
              <a:rPr lang="en-US" dirty="0" err="1"/>
              <a:t>BaseAlmStorage.cs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8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JMS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447800"/>
            <a:ext cx="8272463" cy="5105400"/>
          </a:xfrm>
        </p:spPr>
        <p:txBody>
          <a:bodyPr/>
          <a:lstStyle/>
          <a:p>
            <a:r>
              <a:rPr lang="en-US" dirty="0" smtClean="0"/>
              <a:t>Problem 1: Cannot run the JMS activities</a:t>
            </a:r>
          </a:p>
          <a:p>
            <a:pPr lvl="1"/>
            <a:r>
              <a:rPr lang="en-US" sz="2000" dirty="0"/>
              <a:t>QCIM1J82084: </a:t>
            </a:r>
            <a:r>
              <a:rPr lang="en-US" sz="2000" dirty="0" smtClean="0"/>
              <a:t>If </a:t>
            </a:r>
            <a:r>
              <a:rPr lang="en-US" sz="2000" dirty="0"/>
              <a:t>a test contains "Call Java Class" activity, the execution is skipped without any error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smtClean="0"/>
              <a:t>Root cause: Error in </a:t>
            </a:r>
            <a:r>
              <a:rPr lang="en-US" sz="2000" dirty="0"/>
              <a:t>initializing Java heap size </a:t>
            </a:r>
            <a:r>
              <a:rPr lang="en-US" sz="2000" dirty="0" smtClean="0"/>
              <a:t>on </a:t>
            </a:r>
            <a:r>
              <a:rPr lang="en-US" sz="2000" dirty="0"/>
              <a:t>machine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How to fix:</a:t>
            </a:r>
          </a:p>
          <a:p>
            <a:pPr lvl="2"/>
            <a:r>
              <a:rPr lang="en-US" sz="1800" dirty="0"/>
              <a:t>Go to ‘Test settings’ (by clicking on ‘Start’ activity on the canvas and choosing the Test Settings tab)</a:t>
            </a:r>
          </a:p>
          <a:p>
            <a:pPr lvl="2"/>
            <a:r>
              <a:rPr lang="en-US" sz="1800" dirty="0"/>
              <a:t>In ‘Additional VM Parameters’, add the following: -Xms128m (set initial Java heap size to 128M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Problem 2: Cannot initialize the connection</a:t>
            </a:r>
          </a:p>
          <a:p>
            <a:pPr lvl="1"/>
            <a:r>
              <a:rPr lang="en-US" sz="2000" dirty="0"/>
              <a:t>QCIM1J82717: Request to support </a:t>
            </a:r>
            <a:r>
              <a:rPr lang="en-US" sz="2000" dirty="0" err="1"/>
              <a:t>Tibco</a:t>
            </a:r>
            <a:r>
              <a:rPr lang="en-US" sz="2000" dirty="0"/>
              <a:t> JMS Server version 8.x</a:t>
            </a:r>
          </a:p>
          <a:p>
            <a:pPr lvl="1"/>
            <a:r>
              <a:rPr lang="en-US" sz="2000" dirty="0" smtClean="0"/>
              <a:t>Root cause: Wrong or miss configuration on Jar files on </a:t>
            </a:r>
            <a:r>
              <a:rPr lang="en-US" sz="2000" dirty="0" err="1" smtClean="0"/>
              <a:t>Classpath</a:t>
            </a:r>
            <a:r>
              <a:rPr lang="en-US" sz="2000" dirty="0" smtClean="0"/>
              <a:t> with error: </a:t>
            </a:r>
            <a:r>
              <a:rPr lang="en-US" sz="2000" dirty="0" err="1" smtClean="0"/>
              <a:t>ClassNotFoundException</a:t>
            </a:r>
            <a:endParaRPr lang="en-US" sz="2000" dirty="0" smtClean="0"/>
          </a:p>
          <a:p>
            <a:pPr lvl="1"/>
            <a:r>
              <a:rPr lang="en-US" sz="2000" dirty="0" smtClean="0"/>
              <a:t>How to fix: Check to correct missing Jar libraries </a:t>
            </a:r>
            <a:r>
              <a:rPr lang="en-US" sz="2000" dirty="0"/>
              <a:t>in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22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training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defaul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_training" id="{3146CCB4-02F0-4765-A181-5DF3A269DE90}" vid="{2D587A26-867D-4713-B6CE-A1402F4F21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Theme_training</Template>
  <TotalTime>2113</TotalTime>
  <Words>308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Futura Bk</vt:lpstr>
      <vt:lpstr>Futura Hv</vt:lpstr>
      <vt:lpstr>Futura Lt</vt:lpstr>
      <vt:lpstr>HP Simplified</vt:lpstr>
      <vt:lpstr>Theme_training</vt:lpstr>
      <vt:lpstr>Troubleshooting &amp; Sharing</vt:lpstr>
      <vt:lpstr>For Importer</vt:lpstr>
      <vt:lpstr>For Security in Web service</vt:lpstr>
      <vt:lpstr>For Integration with ALM</vt:lpstr>
      <vt:lpstr>For JMS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Vainshtein</dc:creator>
  <cp:lastModifiedBy>Phuong, Nguyen Thi Kim</cp:lastModifiedBy>
  <cp:revision>223</cp:revision>
  <dcterms:created xsi:type="dcterms:W3CDTF">2012-08-12T12:13:50Z</dcterms:created>
  <dcterms:modified xsi:type="dcterms:W3CDTF">2016-04-19T23:22:43Z</dcterms:modified>
</cp:coreProperties>
</file>