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9801225" cy="14357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B0A"/>
    <a:srgbClr val="C75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8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7198" cy="717868"/>
          </a:xfrm>
          <a:prstGeom prst="rect">
            <a:avLst/>
          </a:prstGeom>
        </p:spPr>
        <p:txBody>
          <a:bodyPr vert="horz" lIns="138047" tIns="69023" rIns="138047" bIns="6902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1759" y="0"/>
            <a:ext cx="4247198" cy="717868"/>
          </a:xfrm>
          <a:prstGeom prst="rect">
            <a:avLst/>
          </a:prstGeom>
        </p:spPr>
        <p:txBody>
          <a:bodyPr vert="horz" lIns="138047" tIns="69023" rIns="138047" bIns="69023" rtlCol="0"/>
          <a:lstStyle>
            <a:lvl1pPr algn="r">
              <a:defRPr sz="1800"/>
            </a:lvl1pPr>
          </a:lstStyle>
          <a:p>
            <a:fld id="{421F9D5C-ED32-4CA9-BAE5-B6FD6AF3C367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1275" y="1076325"/>
            <a:ext cx="7178675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47" tIns="69023" rIns="138047" bIns="69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0123" y="6819741"/>
            <a:ext cx="7840980" cy="6460808"/>
          </a:xfrm>
          <a:prstGeom prst="rect">
            <a:avLst/>
          </a:prstGeom>
        </p:spPr>
        <p:txBody>
          <a:bodyPr vert="horz" lIns="138047" tIns="69023" rIns="138047" bIns="69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990"/>
            <a:ext cx="4247198" cy="717868"/>
          </a:xfrm>
          <a:prstGeom prst="rect">
            <a:avLst/>
          </a:prstGeom>
        </p:spPr>
        <p:txBody>
          <a:bodyPr vert="horz" lIns="138047" tIns="69023" rIns="138047" bIns="6902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1759" y="13636990"/>
            <a:ext cx="4247198" cy="717868"/>
          </a:xfrm>
          <a:prstGeom prst="rect">
            <a:avLst/>
          </a:prstGeom>
        </p:spPr>
        <p:txBody>
          <a:bodyPr vert="horz" lIns="138047" tIns="69023" rIns="138047" bIns="69023" rtlCol="0" anchor="b"/>
          <a:lstStyle>
            <a:lvl1pPr algn="r">
              <a:defRPr sz="1800"/>
            </a:lvl1pPr>
          </a:lstStyle>
          <a:p>
            <a:fld id="{4F4D8AEF-4694-46D2-94F0-99EBDA51B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D8AEF-4694-46D2-94F0-99EBDA51B1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2133600" y="1981200"/>
            <a:ext cx="2286000" cy="3276600"/>
          </a:xfrm>
          <a:prstGeom prst="rect">
            <a:avLst/>
          </a:prstGeom>
          <a:solidFill>
            <a:schemeClr val="tx2">
              <a:lumMod val="20000"/>
              <a:lumOff val="80000"/>
              <a:alpha val="42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981200"/>
            <a:ext cx="3962400" cy="266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77200" y="3124200"/>
            <a:ext cx="10668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DT Platform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953000" y="762000"/>
            <a:ext cx="6858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762000"/>
            <a:ext cx="7620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API Proxies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029200" y="1295400"/>
            <a:ext cx="381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990600"/>
            <a:ext cx="381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057400"/>
            <a:ext cx="2743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4953000"/>
            <a:ext cx="3962400" cy="1752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4953000"/>
            <a:ext cx="1219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Extensions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5791200" y="762000"/>
            <a:ext cx="32004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762000"/>
            <a:ext cx="6096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VTD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7924800" y="2057400"/>
            <a:ext cx="990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67400" y="990600"/>
            <a:ext cx="1371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15200" y="9144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080" name="Picture 8" descr="http://www.iconarchive.com/icons/deleket/scrap/256/Us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52400"/>
            <a:ext cx="228600" cy="228600"/>
          </a:xfrm>
          <a:prstGeom prst="rect">
            <a:avLst/>
          </a:prstGeom>
          <a:noFill/>
        </p:spPr>
      </p:pic>
      <p:pic>
        <p:nvPicPr>
          <p:cNvPr id="3082" name="Picture 10" descr="Female User Icon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52400"/>
            <a:ext cx="228600" cy="228600"/>
          </a:xfrm>
          <a:prstGeom prst="rect">
            <a:avLst/>
          </a:prstGeom>
          <a:noFill/>
        </p:spPr>
      </p:pic>
      <p:cxnSp>
        <p:nvCxnSpPr>
          <p:cNvPr id="62" name="Straight Arrow Connector 61"/>
          <p:cNvCxnSpPr/>
          <p:nvPr/>
        </p:nvCxnSpPr>
        <p:spPr>
          <a:xfrm rot="5400000">
            <a:off x="5144294" y="570706"/>
            <a:ext cx="3810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st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152400"/>
            <a:ext cx="855952" cy="609600"/>
          </a:xfrm>
          <a:prstGeom prst="rect">
            <a:avLst/>
          </a:prstGeom>
        </p:spPr>
      </p:pic>
      <p:sp>
        <p:nvSpPr>
          <p:cNvPr id="64" name="Flowchart: Magnetic Disk 63"/>
          <p:cNvSpPr/>
          <p:nvPr/>
        </p:nvSpPr>
        <p:spPr>
          <a:xfrm>
            <a:off x="3962400" y="2209800"/>
            <a:ext cx="304800" cy="3048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62600" y="152400"/>
            <a:ext cx="45557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API</a:t>
            </a:r>
            <a:endParaRPr lang="en-US" sz="15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000" y="1981200"/>
            <a:ext cx="1833000" cy="358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90600" y="2743200"/>
            <a:ext cx="838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RT Platform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838200" y="838200"/>
            <a:ext cx="6054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600" y="914400"/>
            <a:ext cx="457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API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152400" y="2952000"/>
            <a:ext cx="1676400" cy="253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90600" y="2057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000" y="5791200"/>
            <a:ext cx="18288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77200" y="1"/>
            <a:ext cx="1066800" cy="538609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 </a:t>
            </a:r>
          </a:p>
          <a:p>
            <a:pPr algn="ctr"/>
            <a:r>
              <a:rPr lang="en-US" sz="1000" dirty="0" smtClean="0"/>
              <a:t>Architecture</a:t>
            </a:r>
          </a:p>
          <a:p>
            <a:pPr algn="ctr"/>
            <a:r>
              <a:rPr lang="en-US" sz="900" dirty="0" smtClean="0"/>
              <a:t>February 11</a:t>
            </a:r>
            <a:endParaRPr lang="en-US" sz="900" dirty="0"/>
          </a:p>
        </p:txBody>
      </p:sp>
      <p:sp>
        <p:nvSpPr>
          <p:cNvPr id="110" name="Rectangle 109"/>
          <p:cNvSpPr/>
          <p:nvPr/>
        </p:nvSpPr>
        <p:spPr>
          <a:xfrm>
            <a:off x="6324600" y="5181600"/>
            <a:ext cx="14478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00800" y="5181600"/>
            <a:ext cx="9144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Activities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7848600" y="5181600"/>
            <a:ext cx="1066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48600" y="5181600"/>
            <a:ext cx="9906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Data sources</a:t>
            </a:r>
            <a:endParaRPr lang="en-US" sz="900" dirty="0"/>
          </a:p>
        </p:txBody>
      </p:sp>
      <p:sp>
        <p:nvSpPr>
          <p:cNvPr id="114" name="Rectangle 113"/>
          <p:cNvSpPr/>
          <p:nvPr/>
        </p:nvSpPr>
        <p:spPr>
          <a:xfrm>
            <a:off x="5105400" y="5181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105400" y="5791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05400" y="5791200"/>
            <a:ext cx="838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Importers</a:t>
            </a:r>
            <a:endParaRPr 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2400" y="5867400"/>
            <a:ext cx="7620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Extensions</a:t>
            </a:r>
            <a:endParaRPr lang="en-US" sz="900" dirty="0"/>
          </a:p>
        </p:txBody>
      </p:sp>
      <p:cxnSp>
        <p:nvCxnSpPr>
          <p:cNvPr id="130" name="Straight Arrow Connector 129"/>
          <p:cNvCxnSpPr/>
          <p:nvPr/>
        </p:nvCxnSpPr>
        <p:spPr>
          <a:xfrm rot="5400000">
            <a:off x="304800" y="1752600"/>
            <a:ext cx="4579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6200" y="838200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0" y="838200"/>
            <a:ext cx="762000" cy="3693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Executable Runner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rot="5400000">
            <a:off x="7430294" y="570706"/>
            <a:ext cx="3810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0" descr="Female User Icon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2400"/>
            <a:ext cx="228600" cy="228600"/>
          </a:xfrm>
          <a:prstGeom prst="rect">
            <a:avLst/>
          </a:prstGeom>
          <a:noFill/>
        </p:spPr>
      </p:pic>
      <p:sp>
        <p:nvSpPr>
          <p:cNvPr id="142" name="Rectangle 141"/>
          <p:cNvSpPr/>
          <p:nvPr/>
        </p:nvSpPr>
        <p:spPr>
          <a:xfrm>
            <a:off x="1295400" y="152400"/>
            <a:ext cx="4379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API</a:t>
            </a:r>
            <a:endParaRPr lang="en-US" sz="1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43" name="Picture 8" descr="http://www.iconarchive.com/icons/deleket/scrap/256/Us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228600" cy="228600"/>
          </a:xfrm>
          <a:prstGeom prst="rect">
            <a:avLst/>
          </a:prstGeom>
          <a:noFill/>
        </p:spPr>
      </p:pic>
      <p:sp>
        <p:nvSpPr>
          <p:cNvPr id="164" name="Rectangle 163"/>
          <p:cNvSpPr/>
          <p:nvPr/>
        </p:nvSpPr>
        <p:spPr>
          <a:xfrm>
            <a:off x="4267200" y="152400"/>
            <a:ext cx="4026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QC</a:t>
            </a:r>
            <a:endParaRPr lang="en-US" sz="1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084" name="Picture 12" descr="Web Virtualization Server Clip 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533400"/>
            <a:ext cx="381000" cy="405580"/>
          </a:xfrm>
          <a:prstGeom prst="rect">
            <a:avLst/>
          </a:prstGeom>
          <a:noFill/>
        </p:spPr>
      </p:pic>
      <p:sp>
        <p:nvSpPr>
          <p:cNvPr id="167" name="TextBox 166"/>
          <p:cNvSpPr txBox="1"/>
          <p:nvPr/>
        </p:nvSpPr>
        <p:spPr>
          <a:xfrm>
            <a:off x="4419600" y="2362200"/>
            <a:ext cx="6096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saved in</a:t>
            </a:r>
            <a:endParaRPr 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91000" y="1371600"/>
            <a:ext cx="8382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Save to QC</a:t>
            </a:r>
            <a:br>
              <a:rPr lang="en-US" sz="700" dirty="0" smtClean="0"/>
            </a:br>
            <a:r>
              <a:rPr lang="en-US" sz="700" dirty="0" smtClean="0"/>
              <a:t>Save as BPT</a:t>
            </a:r>
            <a:endParaRPr lang="en-US" sz="700" dirty="0"/>
          </a:p>
        </p:txBody>
      </p:sp>
      <p:sp>
        <p:nvSpPr>
          <p:cNvPr id="172" name="Rectangle 171"/>
          <p:cNvSpPr/>
          <p:nvPr/>
        </p:nvSpPr>
        <p:spPr>
          <a:xfrm>
            <a:off x="7924800" y="5638800"/>
            <a:ext cx="457200" cy="202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Xml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382000" y="5410200"/>
            <a:ext cx="381000" cy="202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924800" y="5410200"/>
            <a:ext cx="457200" cy="202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Excel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181600" y="601980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Wsdl</a:t>
            </a:r>
            <a:r>
              <a:rPr lang="en-US" sz="900" dirty="0" smtClean="0">
                <a:solidFill>
                  <a:schemeClr val="tx1"/>
                </a:solidFill>
              </a:rPr>
              <a:t> Importer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05400" y="2057400"/>
            <a:ext cx="6096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Model</a:t>
            </a:r>
            <a:endParaRPr 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867400" y="4648200"/>
            <a:ext cx="7620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Dynamic metadata</a:t>
            </a:r>
            <a:endParaRPr lang="en-US" sz="7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33600" y="1981200"/>
            <a:ext cx="9144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 Folder</a:t>
            </a:r>
            <a:endParaRPr lang="en-US" sz="900" dirty="0"/>
          </a:p>
        </p:txBody>
      </p:sp>
      <p:cxnSp>
        <p:nvCxnSpPr>
          <p:cNvPr id="229" name="Straight Arrow Connector 228"/>
          <p:cNvCxnSpPr>
            <a:endCxn id="548" idx="3"/>
          </p:cNvCxnSpPr>
          <p:nvPr/>
        </p:nvCxnSpPr>
        <p:spPr>
          <a:xfrm rot="10800000" flipV="1">
            <a:off x="2971800" y="2971800"/>
            <a:ext cx="914400" cy="5334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895600" y="30480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Compiles to</a:t>
            </a:r>
            <a:endParaRPr lang="en-US" sz="7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343400" y="2819400"/>
            <a:ext cx="7620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translates to</a:t>
            </a:r>
            <a:endParaRPr lang="en-US" sz="700" dirty="0"/>
          </a:p>
        </p:txBody>
      </p:sp>
      <p:cxnSp>
        <p:nvCxnSpPr>
          <p:cNvPr id="238" name="Straight Arrow Connector 237"/>
          <p:cNvCxnSpPr>
            <a:endCxn id="548" idx="1"/>
          </p:cNvCxnSpPr>
          <p:nvPr/>
        </p:nvCxnSpPr>
        <p:spPr>
          <a:xfrm>
            <a:off x="1828800" y="3352800"/>
            <a:ext cx="457200" cy="1524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28800" y="3429000"/>
            <a:ext cx="4572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runs</a:t>
            </a:r>
            <a:endParaRPr lang="en-US" sz="700" dirty="0"/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2971800" y="3581400"/>
            <a:ext cx="533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2895600" y="35814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 rot="20418887">
            <a:off x="4280855" y="3157661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   Compiles to</a:t>
            </a:r>
            <a:endParaRPr lang="en-US" sz="700" dirty="0"/>
          </a:p>
        </p:txBody>
      </p:sp>
      <p:cxnSp>
        <p:nvCxnSpPr>
          <p:cNvPr id="266" name="Straight Arrow Connector 265"/>
          <p:cNvCxnSpPr>
            <a:endCxn id="538" idx="3"/>
          </p:cNvCxnSpPr>
          <p:nvPr/>
        </p:nvCxnSpPr>
        <p:spPr>
          <a:xfrm rot="10800000">
            <a:off x="4343400" y="2819400"/>
            <a:ext cx="7620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343400" y="25908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User events</a:t>
            </a:r>
            <a:endParaRPr lang="en-US" sz="700" dirty="0"/>
          </a:p>
        </p:txBody>
      </p:sp>
      <p:cxnSp>
        <p:nvCxnSpPr>
          <p:cNvPr id="273" name="Straight Arrow Connector 272"/>
          <p:cNvCxnSpPr/>
          <p:nvPr/>
        </p:nvCxnSpPr>
        <p:spPr>
          <a:xfrm rot="10800000">
            <a:off x="4267200" y="2514600"/>
            <a:ext cx="838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8153400" y="2057400"/>
            <a:ext cx="6858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277" name="Rectangle 276"/>
          <p:cNvSpPr/>
          <p:nvPr/>
        </p:nvSpPr>
        <p:spPr>
          <a:xfrm>
            <a:off x="8001000" y="27432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license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001000" y="28956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translation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990600" y="2057400"/>
            <a:ext cx="6858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282" name="Rectangle 281"/>
          <p:cNvSpPr/>
          <p:nvPr/>
        </p:nvSpPr>
        <p:spPr>
          <a:xfrm>
            <a:off x="990600" y="2438400"/>
            <a:ext cx="685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report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8001000" y="25908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addin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rot="16200000" flipV="1">
            <a:off x="3372644" y="3561556"/>
            <a:ext cx="36195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2286000" y="57150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42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362200" y="5715000"/>
            <a:ext cx="9144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Addin</a:t>
            </a:r>
            <a:endParaRPr lang="en-US" sz="900" dirty="0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1905000" y="6096000"/>
            <a:ext cx="381001" cy="1587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728000" y="5791200"/>
            <a:ext cx="6858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    Defined </a:t>
            </a:r>
          </a:p>
          <a:p>
            <a:pPr algn="ctr"/>
            <a:r>
              <a:rPr lang="en-US" sz="700" dirty="0" smtClean="0"/>
              <a:t>in</a:t>
            </a:r>
            <a:endParaRPr lang="en-US" sz="700" dirty="0"/>
          </a:p>
        </p:txBody>
      </p:sp>
      <p:cxnSp>
        <p:nvCxnSpPr>
          <p:cNvPr id="312" name="Straight Arrow Connector 311"/>
          <p:cNvCxnSpPr/>
          <p:nvPr/>
        </p:nvCxnSpPr>
        <p:spPr>
          <a:xfrm rot="10800000">
            <a:off x="4419600" y="6096000"/>
            <a:ext cx="609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4343400" y="58674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Defined in</a:t>
            </a:r>
            <a:endParaRPr lang="en-US" sz="700" dirty="0"/>
          </a:p>
        </p:txBody>
      </p:sp>
      <p:sp>
        <p:nvSpPr>
          <p:cNvPr id="317" name="Rectangle 316"/>
          <p:cNvSpPr/>
          <p:nvPr/>
        </p:nvSpPr>
        <p:spPr>
          <a:xfrm>
            <a:off x="6400800" y="55626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WebServiceCall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400800" y="60198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6400800" y="61722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 Test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6400800" y="63246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QTP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400800" y="54102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Flow control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400800" y="57150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HTTP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0" name="Straight Arrow Connector 339"/>
          <p:cNvCxnSpPr/>
          <p:nvPr/>
        </p:nvCxnSpPr>
        <p:spPr>
          <a:xfrm rot="5400000">
            <a:off x="5258594" y="1751806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rot="5400000">
            <a:off x="7466806" y="1752600"/>
            <a:ext cx="4579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>
            <a:off x="153194" y="608806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http://knol.google.com/k/-/-/14dmp09oqdm08/3h9shx/qtp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410816"/>
            <a:ext cx="609600" cy="503583"/>
          </a:xfrm>
          <a:prstGeom prst="rect">
            <a:avLst/>
          </a:prstGeom>
          <a:noFill/>
        </p:spPr>
      </p:pic>
      <p:sp>
        <p:nvSpPr>
          <p:cNvPr id="384" name="TextBox 383"/>
          <p:cNvSpPr txBox="1"/>
          <p:nvPr/>
        </p:nvSpPr>
        <p:spPr>
          <a:xfrm>
            <a:off x="7239000" y="914400"/>
            <a:ext cx="609600" cy="3693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Common </a:t>
            </a:r>
          </a:p>
          <a:p>
            <a:pPr algn="ctr"/>
            <a:r>
              <a:rPr lang="en-US" sz="900" dirty="0" smtClean="0"/>
              <a:t>UI</a:t>
            </a:r>
            <a:endParaRPr lang="en-US" sz="900" dirty="0"/>
          </a:p>
        </p:txBody>
      </p:sp>
      <p:sp>
        <p:nvSpPr>
          <p:cNvPr id="385" name="Rectangle 384"/>
          <p:cNvSpPr/>
          <p:nvPr/>
        </p:nvSpPr>
        <p:spPr>
          <a:xfrm>
            <a:off x="8305800" y="9144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Toolbox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8305800" y="10668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8305800" y="12192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Flow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7772400" y="12192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Grid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362200" y="152400"/>
            <a:ext cx="16002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LoadRunner</a:t>
            </a:r>
            <a:endParaRPr lang="en-US" sz="1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2743200" y="1219200"/>
            <a:ext cx="4572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runs</a:t>
            </a:r>
            <a:endParaRPr lang="en-US" sz="700" dirty="0"/>
          </a:p>
        </p:txBody>
      </p:sp>
      <p:cxnSp>
        <p:nvCxnSpPr>
          <p:cNvPr id="396" name="Straight Arrow Connector 395"/>
          <p:cNvCxnSpPr/>
          <p:nvPr/>
        </p:nvCxnSpPr>
        <p:spPr>
          <a:xfrm rot="10800000">
            <a:off x="1828800" y="3200400"/>
            <a:ext cx="685800" cy="152402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2057400" y="3124200"/>
            <a:ext cx="4572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399" name="Rectangle 398"/>
          <p:cNvSpPr/>
          <p:nvPr/>
        </p:nvSpPr>
        <p:spPr>
          <a:xfrm>
            <a:off x="8001000" y="22860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upgrade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419600" y="2133600"/>
            <a:ext cx="762000" cy="200055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run script</a:t>
            </a:r>
            <a:endParaRPr lang="en-US" sz="700" dirty="0"/>
          </a:p>
        </p:txBody>
      </p:sp>
      <p:sp>
        <p:nvSpPr>
          <p:cNvPr id="407" name="Rectangle 406"/>
          <p:cNvSpPr/>
          <p:nvPr/>
        </p:nvSpPr>
        <p:spPr>
          <a:xfrm>
            <a:off x="990600" y="2286000"/>
            <a:ext cx="685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snapshot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08" name="Straight Arrow Connector 407"/>
          <p:cNvCxnSpPr>
            <a:stCxn id="407" idx="3"/>
            <a:endCxn id="535" idx="1"/>
          </p:cNvCxnSpPr>
          <p:nvPr/>
        </p:nvCxnSpPr>
        <p:spPr>
          <a:xfrm>
            <a:off x="1676400" y="2362200"/>
            <a:ext cx="609600" cy="1588"/>
          </a:xfrm>
          <a:prstGeom prst="straightConnector1">
            <a:avLst/>
          </a:prstGeom>
          <a:ln w="3175" cap="flat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1752600" y="2209800"/>
            <a:ext cx="5334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 Saves   </a:t>
            </a:r>
          </a:p>
          <a:p>
            <a:pPr algn="ctr"/>
            <a:r>
              <a:rPr lang="en-US" sz="700" dirty="0" smtClean="0"/>
              <a:t> to</a:t>
            </a:r>
            <a:endParaRPr lang="en-US" sz="700" dirty="0"/>
          </a:p>
        </p:txBody>
      </p:sp>
      <p:cxnSp>
        <p:nvCxnSpPr>
          <p:cNvPr id="249" name="Straight Arrow Connector 248"/>
          <p:cNvCxnSpPr>
            <a:stCxn id="437" idx="1"/>
            <a:endCxn id="554" idx="3"/>
          </p:cNvCxnSpPr>
          <p:nvPr/>
        </p:nvCxnSpPr>
        <p:spPr>
          <a:xfrm rot="10800000" flipV="1">
            <a:off x="4191000" y="3124200"/>
            <a:ext cx="1066800" cy="3810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3657600" y="4267200"/>
            <a:ext cx="6858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Private storage</a:t>
            </a:r>
            <a:endParaRPr lang="en-US" sz="700" dirty="0"/>
          </a:p>
        </p:txBody>
      </p:sp>
      <p:sp>
        <p:nvSpPr>
          <p:cNvPr id="424" name="Rectangle 423"/>
          <p:cNvSpPr/>
          <p:nvPr/>
        </p:nvSpPr>
        <p:spPr>
          <a:xfrm>
            <a:off x="838200" y="5867400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Soap Request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29" name="Picture 428" descr="l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7000" y="457200"/>
            <a:ext cx="838200" cy="592437"/>
          </a:xfrm>
          <a:prstGeom prst="rect">
            <a:avLst/>
          </a:prstGeom>
        </p:spPr>
      </p:pic>
      <p:cxnSp>
        <p:nvCxnSpPr>
          <p:cNvPr id="432" name="Straight Arrow Connector 431"/>
          <p:cNvCxnSpPr/>
          <p:nvPr/>
        </p:nvCxnSpPr>
        <p:spPr>
          <a:xfrm rot="5400000">
            <a:off x="2591197" y="1523603"/>
            <a:ext cx="9144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3086" idx="2"/>
          </p:cNvCxnSpPr>
          <p:nvPr/>
        </p:nvCxnSpPr>
        <p:spPr>
          <a:xfrm rot="5400000">
            <a:off x="1638299" y="723900"/>
            <a:ext cx="381003" cy="7620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rot="10800000">
            <a:off x="4343400" y="1752600"/>
            <a:ext cx="838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rot="5400000" flipH="1" flipV="1">
            <a:off x="3924300" y="1333500"/>
            <a:ext cx="838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7086600" y="4724400"/>
            <a:ext cx="9144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Implement SDK</a:t>
            </a:r>
            <a:endParaRPr lang="en-US" sz="700" dirty="0"/>
          </a:p>
        </p:txBody>
      </p:sp>
      <p:sp>
        <p:nvSpPr>
          <p:cNvPr id="492" name="Rectangle 491"/>
          <p:cNvSpPr/>
          <p:nvPr/>
        </p:nvSpPr>
        <p:spPr>
          <a:xfrm>
            <a:off x="7772400" y="10668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838200" y="6019800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HTTP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838200" y="6172200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838200" y="6324600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 Test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838200" y="6477000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QTP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22" name="Straight Arrow Connector 521"/>
          <p:cNvCxnSpPr/>
          <p:nvPr/>
        </p:nvCxnSpPr>
        <p:spPr>
          <a:xfrm rot="5400000" flipH="1" flipV="1">
            <a:off x="7009606" y="4800600"/>
            <a:ext cx="3055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2971800" y="22098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Script_operations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.xml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2286000" y="2209800"/>
            <a:ext cx="685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/snapshots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3429000" y="26670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SharedUserCode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.</a:t>
            </a:r>
            <a:r>
              <a:rPr lang="en-US" sz="900" dirty="0" err="1" smtClean="0">
                <a:solidFill>
                  <a:schemeClr val="tx1"/>
                </a:solidFill>
              </a:rPr>
              <a:t>cs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209800" y="2667000"/>
            <a:ext cx="762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Checkpoints.cs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2971800" y="2667000"/>
            <a:ext cx="457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main.cs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rot="10800000">
            <a:off x="3429000" y="2971800"/>
            <a:ext cx="1676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2286000" y="3352800"/>
            <a:ext cx="685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Script.dll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3505200" y="3352800"/>
            <a:ext cx="685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HP.ST.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Types.dll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3352800" y="38862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ActivityData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886200" y="5943600"/>
            <a:ext cx="457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binaries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3048000" y="5943600"/>
            <a:ext cx="762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Signature.xml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2438400" y="5943600"/>
            <a:ext cx="533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my.addin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457200" y="5562600"/>
            <a:ext cx="9144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Implement SDK</a:t>
            </a:r>
            <a:endParaRPr lang="en-US" sz="700" dirty="0"/>
          </a:p>
        </p:txBody>
      </p:sp>
      <p:cxnSp>
        <p:nvCxnSpPr>
          <p:cNvPr id="567" name="Straight Arrow Connector 566"/>
          <p:cNvCxnSpPr/>
          <p:nvPr/>
        </p:nvCxnSpPr>
        <p:spPr>
          <a:xfrm rot="5400000" flipH="1" flipV="1">
            <a:off x="419100" y="5676900"/>
            <a:ext cx="2293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/>
          <p:cNvCxnSpPr>
            <a:stCxn id="13" idx="2"/>
            <a:endCxn id="12" idx="0"/>
          </p:cNvCxnSpPr>
          <p:nvPr/>
        </p:nvCxnSpPr>
        <p:spPr>
          <a:xfrm rot="5400000">
            <a:off x="5143500" y="1219200"/>
            <a:ext cx="152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 rot="5400000">
            <a:off x="990600" y="1752600"/>
            <a:ext cx="4579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 rot="5400000">
            <a:off x="991394" y="608806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extBox 612"/>
          <p:cNvSpPr txBox="1"/>
          <p:nvPr/>
        </p:nvSpPr>
        <p:spPr>
          <a:xfrm>
            <a:off x="5867400" y="954000"/>
            <a:ext cx="457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shell</a:t>
            </a:r>
            <a:endParaRPr lang="en-US" sz="900" dirty="0"/>
          </a:p>
        </p:txBody>
      </p:sp>
      <p:sp>
        <p:nvSpPr>
          <p:cNvPr id="615" name="Rectangle 614"/>
          <p:cNvSpPr/>
          <p:nvPr/>
        </p:nvSpPr>
        <p:spPr>
          <a:xfrm>
            <a:off x="6553200" y="990600"/>
            <a:ext cx="685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BPT / LR project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7" name="TextBox 616"/>
          <p:cNvSpPr txBox="1"/>
          <p:nvPr/>
        </p:nvSpPr>
        <p:spPr>
          <a:xfrm>
            <a:off x="1219200" y="1600200"/>
            <a:ext cx="3810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618" name="TextBox 617"/>
          <p:cNvSpPr txBox="1"/>
          <p:nvPr/>
        </p:nvSpPr>
        <p:spPr>
          <a:xfrm>
            <a:off x="228600" y="1600200"/>
            <a:ext cx="3810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619" name="TextBox 618"/>
          <p:cNvSpPr txBox="1"/>
          <p:nvPr/>
        </p:nvSpPr>
        <p:spPr>
          <a:xfrm>
            <a:off x="5181600" y="1600200"/>
            <a:ext cx="3810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620" name="TextBox 619"/>
          <p:cNvSpPr txBox="1"/>
          <p:nvPr/>
        </p:nvSpPr>
        <p:spPr>
          <a:xfrm>
            <a:off x="7391400" y="1600200"/>
            <a:ext cx="3810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sp>
        <p:nvSpPr>
          <p:cNvPr id="622" name="Rectangle 621"/>
          <p:cNvSpPr/>
          <p:nvPr/>
        </p:nvSpPr>
        <p:spPr>
          <a:xfrm>
            <a:off x="2286000" y="38862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.</a:t>
            </a:r>
            <a:r>
              <a:rPr lang="en-US" sz="900" dirty="0" err="1" smtClean="0">
                <a:solidFill>
                  <a:schemeClr val="tx1"/>
                </a:solidFill>
              </a:rPr>
              <a:t>usr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vugen</a:t>
            </a:r>
            <a:r>
              <a:rPr lang="en-US" sz="900" dirty="0" smtClean="0">
                <a:solidFill>
                  <a:schemeClr val="tx1"/>
                </a:solidFill>
              </a:rPr>
              <a:t>*.</a:t>
            </a:r>
            <a:r>
              <a:rPr lang="en-US" sz="900" dirty="0" err="1" smtClean="0">
                <a:solidFill>
                  <a:schemeClr val="tx1"/>
                </a:solidFill>
              </a:rPr>
              <a:t>cs</a:t>
            </a:r>
            <a:r>
              <a:rPr lang="en-US" sz="900" dirty="0" smtClean="0">
                <a:solidFill>
                  <a:schemeClr val="tx1"/>
                </a:solidFill>
              </a:rPr>
              <a:t> (load enabled)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990600" y="2590800"/>
            <a:ext cx="685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JVM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02" name="Straight Arrow Connector 401"/>
          <p:cNvCxnSpPr/>
          <p:nvPr/>
        </p:nvCxnSpPr>
        <p:spPr>
          <a:xfrm rot="10800000">
            <a:off x="4267200" y="2286000"/>
            <a:ext cx="37338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Rectangle 697"/>
          <p:cNvSpPr/>
          <p:nvPr/>
        </p:nvSpPr>
        <p:spPr>
          <a:xfrm>
            <a:off x="7848600" y="3352800"/>
            <a:ext cx="1066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7776000" y="3358800"/>
            <a:ext cx="609600" cy="1213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705600" y="3429000"/>
            <a:ext cx="685800" cy="228600"/>
          </a:xfrm>
          <a:prstGeom prst="rect">
            <a:avLst/>
          </a:prstGeom>
          <a:solidFill>
            <a:srgbClr val="C75F09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257800" y="3352800"/>
            <a:ext cx="762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Metadata repository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181600" y="3810000"/>
            <a:ext cx="838200" cy="685800"/>
            <a:chOff x="6234545" y="3733800"/>
            <a:chExt cx="685800" cy="685800"/>
          </a:xfrm>
        </p:grpSpPr>
        <p:sp>
          <p:nvSpPr>
            <p:cNvPr id="219" name="Rectangle 218"/>
            <p:cNvSpPr/>
            <p:nvPr/>
          </p:nvSpPr>
          <p:spPr>
            <a:xfrm>
              <a:off x="6248400" y="3733800"/>
              <a:ext cx="533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234545" y="3733800"/>
              <a:ext cx="685800" cy="230832"/>
            </a:xfrm>
            <a:prstGeom prst="rect">
              <a:avLst/>
            </a:prstGeom>
            <a:noFill/>
            <a:ln w="127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Metadata2</a:t>
              </a:r>
              <a:endParaRPr lang="en-US" sz="900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48400" y="4114800"/>
              <a:ext cx="533400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Schemas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248400" y="4267200"/>
              <a:ext cx="533400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Prototype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4" name="Rectangle 223"/>
          <p:cNvSpPr/>
          <p:nvPr/>
        </p:nvSpPr>
        <p:spPr>
          <a:xfrm>
            <a:off x="5884334" y="3810000"/>
            <a:ext cx="651933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867400" y="3780000"/>
            <a:ext cx="8382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Metadata1</a:t>
            </a:r>
            <a:endParaRPr lang="en-US" sz="900" dirty="0"/>
          </a:p>
        </p:txBody>
      </p:sp>
      <p:sp>
        <p:nvSpPr>
          <p:cNvPr id="228" name="Rectangle 227"/>
          <p:cNvSpPr/>
          <p:nvPr/>
        </p:nvSpPr>
        <p:spPr>
          <a:xfrm>
            <a:off x="5886000" y="4343400"/>
            <a:ext cx="651933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Prototype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02" idx="3"/>
            <a:endCxn id="224" idx="0"/>
          </p:cNvCxnSpPr>
          <p:nvPr/>
        </p:nvCxnSpPr>
        <p:spPr>
          <a:xfrm>
            <a:off x="6019800" y="3505200"/>
            <a:ext cx="190501" cy="3048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4419600" y="5791200"/>
            <a:ext cx="3810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267200" y="5486400"/>
            <a:ext cx="6858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Static metadata</a:t>
            </a:r>
            <a:endParaRPr lang="en-US" sz="700" dirty="0"/>
          </a:p>
        </p:txBody>
      </p:sp>
      <p:sp>
        <p:nvSpPr>
          <p:cNvPr id="269" name="Rectangle 268"/>
          <p:cNvSpPr/>
          <p:nvPr/>
        </p:nvSpPr>
        <p:spPr>
          <a:xfrm>
            <a:off x="6705600" y="2971800"/>
            <a:ext cx="685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Flow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199" idx="0"/>
            <a:endCxn id="269" idx="2"/>
          </p:cNvCxnSpPr>
          <p:nvPr/>
        </p:nvCxnSpPr>
        <p:spPr>
          <a:xfrm rot="5400000" flipH="1" flipV="1">
            <a:off x="6934200" y="3314700"/>
            <a:ext cx="228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rot="5400000" flipH="1" flipV="1">
            <a:off x="6629400" y="2895600"/>
            <a:ext cx="152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rot="10800000">
            <a:off x="5867400" y="2514600"/>
            <a:ext cx="228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199" idx="3"/>
          </p:cNvCxnSpPr>
          <p:nvPr/>
        </p:nvCxnSpPr>
        <p:spPr>
          <a:xfrm>
            <a:off x="7391400" y="3543300"/>
            <a:ext cx="609600" cy="5715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/>
          <p:cNvSpPr/>
          <p:nvPr/>
        </p:nvSpPr>
        <p:spPr>
          <a:xfrm>
            <a:off x="5257800" y="2971800"/>
            <a:ext cx="685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Link2Xsd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848600" y="3581400"/>
            <a:ext cx="990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links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7391400" y="3200400"/>
            <a:ext cx="457200" cy="381000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endCxn id="251" idx="2"/>
          </p:cNvCxnSpPr>
          <p:nvPr/>
        </p:nvCxnSpPr>
        <p:spPr>
          <a:xfrm rot="16200000" flipV="1">
            <a:off x="7359935" y="2787932"/>
            <a:ext cx="1152600" cy="434335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Box 460"/>
          <p:cNvSpPr txBox="1"/>
          <p:nvPr/>
        </p:nvSpPr>
        <p:spPr>
          <a:xfrm>
            <a:off x="8001000" y="33528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Destination</a:t>
            </a:r>
            <a:endParaRPr lang="en-US" sz="700" dirty="0"/>
          </a:p>
        </p:txBody>
      </p:sp>
      <p:sp>
        <p:nvSpPr>
          <p:cNvPr id="462" name="TextBox 461"/>
          <p:cNvSpPr txBox="1"/>
          <p:nvPr/>
        </p:nvSpPr>
        <p:spPr>
          <a:xfrm>
            <a:off x="8077200" y="38862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source</a:t>
            </a:r>
            <a:endParaRPr lang="en-US" sz="700" dirty="0"/>
          </a:p>
        </p:txBody>
      </p:sp>
      <p:cxnSp>
        <p:nvCxnSpPr>
          <p:cNvPr id="484" name="Straight Arrow Connector 483"/>
          <p:cNvCxnSpPr/>
          <p:nvPr/>
        </p:nvCxnSpPr>
        <p:spPr>
          <a:xfrm rot="5400000" flipH="1" flipV="1">
            <a:off x="7162800" y="2895600"/>
            <a:ext cx="152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6858000" y="3886200"/>
            <a:ext cx="4579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/>
          <p:nvPr/>
        </p:nvCxnSpPr>
        <p:spPr>
          <a:xfrm rot="5400000">
            <a:off x="5449094" y="2856706"/>
            <a:ext cx="228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 rot="5400000">
            <a:off x="5487194" y="3733800"/>
            <a:ext cx="151606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10800000">
            <a:off x="3810000" y="5181600"/>
            <a:ext cx="2514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rot="5400000" flipH="1" flipV="1">
            <a:off x="3695303" y="4686697"/>
            <a:ext cx="2210594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4800600" y="3581400"/>
            <a:ext cx="4572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257796" y="2232000"/>
            <a:ext cx="838208" cy="511200"/>
            <a:chOff x="5257796" y="2232000"/>
            <a:chExt cx="838208" cy="5112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5257796" y="2232000"/>
              <a:ext cx="838208" cy="511200"/>
              <a:chOff x="6248395" y="2003400"/>
              <a:chExt cx="838208" cy="511200"/>
            </a:xfrm>
          </p:grpSpPr>
          <p:grpSp>
            <p:nvGrpSpPr>
              <p:cNvPr id="300" name="Group 273"/>
              <p:cNvGrpSpPr/>
              <p:nvPr/>
            </p:nvGrpSpPr>
            <p:grpSpPr>
              <a:xfrm>
                <a:off x="6248395" y="2057400"/>
                <a:ext cx="838208" cy="457200"/>
                <a:chOff x="6234549" y="3733800"/>
                <a:chExt cx="685807" cy="457200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6234549" y="3733800"/>
                  <a:ext cx="498764" cy="457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6234556" y="3733800"/>
                  <a:ext cx="685800" cy="369332"/>
                </a:xfrm>
                <a:prstGeom prst="rect">
                  <a:avLst/>
                </a:prstGeom>
                <a:noFill/>
                <a:ln w="127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Code </a:t>
                  </a:r>
                </a:p>
                <a:p>
                  <a:r>
                    <a:rPr lang="en-US" sz="900" dirty="0" smtClean="0"/>
                    <a:t>Activity</a:t>
                  </a:r>
                  <a:endParaRPr lang="en-US" sz="900" dirty="0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6234550" y="4038600"/>
                  <a:ext cx="435927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dirty="0" smtClean="0">
                      <a:solidFill>
                        <a:schemeClr val="tx1"/>
                      </a:solidFill>
                    </a:rPr>
                    <a:t>Xml data</a:t>
                  </a:r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6553199" y="2003400"/>
                <a:ext cx="381000" cy="200056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/>
                  <a:t>IProp</a:t>
                </a:r>
                <a:endParaRPr lang="en-US" sz="700" dirty="0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5867400" y="2362200"/>
              <a:ext cx="45719" cy="304800"/>
              <a:chOff x="5867400" y="2362200"/>
              <a:chExt cx="45719" cy="304800"/>
            </a:xfrm>
          </p:grpSpPr>
          <p:sp>
            <p:nvSpPr>
              <p:cNvPr id="259" name="Rectangle 258"/>
              <p:cNvSpPr/>
              <p:nvPr/>
            </p:nvSpPr>
            <p:spPr>
              <a:xfrm flipH="1">
                <a:off x="5867400" y="25908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 flipH="1">
                <a:off x="5867400" y="23622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6096000" y="2088000"/>
            <a:ext cx="838199" cy="731400"/>
            <a:chOff x="5257792" y="2117400"/>
            <a:chExt cx="838199" cy="731400"/>
          </a:xfrm>
        </p:grpSpPr>
        <p:grpSp>
          <p:nvGrpSpPr>
            <p:cNvPr id="271" name="Group 298"/>
            <p:cNvGrpSpPr/>
            <p:nvPr/>
          </p:nvGrpSpPr>
          <p:grpSpPr>
            <a:xfrm>
              <a:off x="5257792" y="2117400"/>
              <a:ext cx="838199" cy="731400"/>
              <a:chOff x="6248391" y="1888800"/>
              <a:chExt cx="838199" cy="731400"/>
            </a:xfrm>
          </p:grpSpPr>
          <p:grpSp>
            <p:nvGrpSpPr>
              <p:cNvPr id="287" name="Group 273"/>
              <p:cNvGrpSpPr/>
              <p:nvPr/>
            </p:nvGrpSpPr>
            <p:grpSpPr>
              <a:xfrm>
                <a:off x="6248391" y="1888800"/>
                <a:ext cx="838199" cy="731400"/>
                <a:chOff x="6234549" y="3565200"/>
                <a:chExt cx="685800" cy="7314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234549" y="3565200"/>
                  <a:ext cx="498764" cy="731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234549" y="3610800"/>
                  <a:ext cx="685800" cy="369332"/>
                </a:xfrm>
                <a:prstGeom prst="rect">
                  <a:avLst/>
                </a:prstGeom>
                <a:noFill/>
                <a:ln w="127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Composite</a:t>
                  </a:r>
                </a:p>
                <a:p>
                  <a:r>
                    <a:rPr lang="en-US" sz="900" dirty="0" smtClean="0"/>
                    <a:t>Activity1</a:t>
                  </a:r>
                  <a:endParaRPr lang="en-US" sz="900" dirty="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6553191" y="2239200"/>
                <a:ext cx="381000" cy="200056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/>
                  <a:t>IProp</a:t>
                </a:r>
                <a:endParaRPr lang="en-US" sz="700" dirty="0"/>
              </a:p>
            </p:txBody>
          </p:sp>
        </p:grpSp>
        <p:grpSp>
          <p:nvGrpSpPr>
            <p:cNvPr id="272" name="Group 263"/>
            <p:cNvGrpSpPr/>
            <p:nvPr/>
          </p:nvGrpSpPr>
          <p:grpSpPr>
            <a:xfrm>
              <a:off x="5867400" y="2362200"/>
              <a:ext cx="45719" cy="304800"/>
              <a:chOff x="5867400" y="2362200"/>
              <a:chExt cx="45719" cy="304800"/>
            </a:xfrm>
          </p:grpSpPr>
          <p:sp>
            <p:nvSpPr>
              <p:cNvPr id="285" name="Rectangle 284"/>
              <p:cNvSpPr/>
              <p:nvPr/>
            </p:nvSpPr>
            <p:spPr>
              <a:xfrm flipH="1">
                <a:off x="5867400" y="25908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 flipH="1">
                <a:off x="5867400" y="23622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629400" y="4114800"/>
            <a:ext cx="1295401" cy="381000"/>
            <a:chOff x="6629400" y="4114800"/>
            <a:chExt cx="1295401" cy="381000"/>
          </a:xfrm>
        </p:grpSpPr>
        <p:grpSp>
          <p:nvGrpSpPr>
            <p:cNvPr id="307" name="Group 306"/>
            <p:cNvGrpSpPr/>
            <p:nvPr/>
          </p:nvGrpSpPr>
          <p:grpSpPr>
            <a:xfrm>
              <a:off x="6629400" y="4114800"/>
              <a:ext cx="1295401" cy="381000"/>
              <a:chOff x="6221497" y="2057400"/>
              <a:chExt cx="838199" cy="457200"/>
            </a:xfrm>
          </p:grpSpPr>
          <p:grpSp>
            <p:nvGrpSpPr>
              <p:cNvPr id="309" name="Group 273"/>
              <p:cNvGrpSpPr/>
              <p:nvPr/>
            </p:nvGrpSpPr>
            <p:grpSpPr>
              <a:xfrm>
                <a:off x="6221497" y="2057400"/>
                <a:ext cx="838199" cy="457200"/>
                <a:chOff x="6212545" y="3733800"/>
                <a:chExt cx="685800" cy="457200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6234549" y="3733800"/>
                  <a:ext cx="49876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212545" y="3733800"/>
                  <a:ext cx="685800" cy="443198"/>
                </a:xfrm>
                <a:prstGeom prst="rect">
                  <a:avLst/>
                </a:prstGeom>
                <a:noFill/>
                <a:ln w="127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 smtClean="0"/>
                    <a:t>Environemnt</a:t>
                  </a:r>
                  <a:endParaRPr lang="en-US" sz="900" dirty="0" smtClean="0"/>
                </a:p>
                <a:p>
                  <a:r>
                    <a:rPr lang="en-US" sz="900" dirty="0" smtClean="0"/>
                    <a:t>variables</a:t>
                  </a:r>
                  <a:endParaRPr lang="en-US" sz="900" dirty="0"/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6665248" y="2148840"/>
                <a:ext cx="381000" cy="200056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/>
                  <a:t>IProp</a:t>
                </a:r>
                <a:endParaRPr lang="en-US" sz="700" dirty="0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7617600" y="4191000"/>
              <a:ext cx="48119" cy="228600"/>
              <a:chOff x="7617600" y="4191000"/>
              <a:chExt cx="48119" cy="228600"/>
            </a:xfrm>
          </p:grpSpPr>
          <p:sp>
            <p:nvSpPr>
              <p:cNvPr id="349" name="Rectangle 348"/>
              <p:cNvSpPr/>
              <p:nvPr/>
            </p:nvSpPr>
            <p:spPr>
              <a:xfrm flipH="1">
                <a:off x="7617600" y="41910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flipH="1">
                <a:off x="7620000" y="43434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3" name="Group 352"/>
          <p:cNvGrpSpPr/>
          <p:nvPr/>
        </p:nvGrpSpPr>
        <p:grpSpPr>
          <a:xfrm>
            <a:off x="7848599" y="4114800"/>
            <a:ext cx="1295401" cy="381000"/>
            <a:chOff x="6629400" y="4114800"/>
            <a:chExt cx="1295401" cy="381000"/>
          </a:xfrm>
        </p:grpSpPr>
        <p:grpSp>
          <p:nvGrpSpPr>
            <p:cNvPr id="354" name="Group 306"/>
            <p:cNvGrpSpPr/>
            <p:nvPr/>
          </p:nvGrpSpPr>
          <p:grpSpPr>
            <a:xfrm>
              <a:off x="6629407" y="4114800"/>
              <a:ext cx="1295402" cy="381000"/>
              <a:chOff x="6221497" y="2057400"/>
              <a:chExt cx="838199" cy="457200"/>
            </a:xfrm>
          </p:grpSpPr>
          <p:grpSp>
            <p:nvGrpSpPr>
              <p:cNvPr id="358" name="Group 273"/>
              <p:cNvGrpSpPr/>
              <p:nvPr/>
            </p:nvGrpSpPr>
            <p:grpSpPr>
              <a:xfrm>
                <a:off x="6221497" y="2057400"/>
                <a:ext cx="838199" cy="457200"/>
                <a:chOff x="6212545" y="3733800"/>
                <a:chExt cx="685800" cy="4572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6234549" y="3733800"/>
                  <a:ext cx="49876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6212545" y="3733800"/>
                  <a:ext cx="685800" cy="443198"/>
                </a:xfrm>
                <a:prstGeom prst="rect">
                  <a:avLst/>
                </a:prstGeom>
                <a:noFill/>
                <a:ln w="127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Data </a:t>
                  </a:r>
                </a:p>
                <a:p>
                  <a:r>
                    <a:rPr lang="en-US" sz="900" dirty="0" smtClean="0"/>
                    <a:t>queries</a:t>
                  </a:r>
                  <a:endParaRPr lang="en-US" sz="900" dirty="0"/>
                </a:p>
              </p:txBody>
            </p:sp>
          </p:grpSp>
          <p:sp>
            <p:nvSpPr>
              <p:cNvPr id="359" name="TextBox 358"/>
              <p:cNvSpPr txBox="1"/>
              <p:nvPr/>
            </p:nvSpPr>
            <p:spPr>
              <a:xfrm>
                <a:off x="6665248" y="2148840"/>
                <a:ext cx="381000" cy="200056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/>
                  <a:t>IProp</a:t>
                </a:r>
                <a:endParaRPr lang="en-US" sz="700" dirty="0"/>
              </a:p>
            </p:txBody>
          </p:sp>
        </p:grpSp>
        <p:grpSp>
          <p:nvGrpSpPr>
            <p:cNvPr id="355" name="Group 350"/>
            <p:cNvGrpSpPr/>
            <p:nvPr/>
          </p:nvGrpSpPr>
          <p:grpSpPr>
            <a:xfrm>
              <a:off x="7617600" y="4191000"/>
              <a:ext cx="48119" cy="228600"/>
              <a:chOff x="7617600" y="4191000"/>
              <a:chExt cx="48119" cy="228600"/>
            </a:xfrm>
          </p:grpSpPr>
          <p:sp>
            <p:nvSpPr>
              <p:cNvPr id="356" name="Rectangle 355"/>
              <p:cNvSpPr/>
              <p:nvPr/>
            </p:nvSpPr>
            <p:spPr>
              <a:xfrm flipH="1">
                <a:off x="7617600" y="41910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flipH="1">
                <a:off x="7620000" y="4343400"/>
                <a:ext cx="45719" cy="762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58" name="Straight Arrow Connector 457"/>
          <p:cNvCxnSpPr>
            <a:endCxn id="356" idx="0"/>
          </p:cNvCxnSpPr>
          <p:nvPr/>
        </p:nvCxnSpPr>
        <p:spPr>
          <a:xfrm>
            <a:off x="8458202" y="3811588"/>
            <a:ext cx="401456" cy="379412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39" idx="2"/>
          </p:cNvCxnSpPr>
          <p:nvPr/>
        </p:nvCxnSpPr>
        <p:spPr>
          <a:xfrm rot="5400000">
            <a:off x="2400300" y="3162300"/>
            <a:ext cx="3810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 rot="5400000">
            <a:off x="2782094" y="3085306"/>
            <a:ext cx="381000" cy="1539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202" idx="3"/>
          </p:cNvCxnSpPr>
          <p:nvPr/>
        </p:nvCxnSpPr>
        <p:spPr>
          <a:xfrm rot="10800000">
            <a:off x="6019800" y="3505200"/>
            <a:ext cx="6858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angle 603"/>
          <p:cNvSpPr/>
          <p:nvPr/>
        </p:nvSpPr>
        <p:spPr>
          <a:xfrm>
            <a:off x="8001000" y="243840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dto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mapper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48" name="Group 298"/>
          <p:cNvGrpSpPr/>
          <p:nvPr/>
        </p:nvGrpSpPr>
        <p:grpSpPr>
          <a:xfrm>
            <a:off x="6781804" y="2088000"/>
            <a:ext cx="990596" cy="720000"/>
            <a:chOff x="5943595" y="1859400"/>
            <a:chExt cx="990596" cy="720000"/>
          </a:xfrm>
        </p:grpSpPr>
        <p:grpSp>
          <p:nvGrpSpPr>
            <p:cNvPr id="253" name="Group 273"/>
            <p:cNvGrpSpPr/>
            <p:nvPr/>
          </p:nvGrpSpPr>
          <p:grpSpPr>
            <a:xfrm>
              <a:off x="5943595" y="1859400"/>
              <a:ext cx="914400" cy="720000"/>
              <a:chOff x="5985176" y="3535800"/>
              <a:chExt cx="748147" cy="7200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6047522" y="3535800"/>
                <a:ext cx="685801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985176" y="3535800"/>
                <a:ext cx="685801" cy="230832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Activity1</a:t>
                </a:r>
                <a:endParaRPr lang="en-US" sz="900" dirty="0"/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6553191" y="1905000"/>
              <a:ext cx="381000" cy="200056"/>
            </a:xfrm>
            <a:prstGeom prst="rect">
              <a:avLst/>
            </a:prstGeom>
            <a:noFill/>
            <a:ln w="127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IProp</a:t>
              </a:r>
              <a:endParaRPr lang="en-US" sz="700" dirty="0"/>
            </a:p>
          </p:txBody>
        </p:sp>
      </p:grpSp>
      <p:grpSp>
        <p:nvGrpSpPr>
          <p:cNvPr id="250" name="Group 263"/>
          <p:cNvGrpSpPr/>
          <p:nvPr/>
        </p:nvGrpSpPr>
        <p:grpSpPr>
          <a:xfrm>
            <a:off x="7696208" y="2124000"/>
            <a:ext cx="45719" cy="304800"/>
            <a:chOff x="5867400" y="2362200"/>
            <a:chExt cx="45719" cy="304800"/>
          </a:xfrm>
        </p:grpSpPr>
        <p:sp>
          <p:nvSpPr>
            <p:cNvPr id="251" name="Rectangle 250"/>
            <p:cNvSpPr/>
            <p:nvPr/>
          </p:nvSpPr>
          <p:spPr>
            <a:xfrm flipH="1">
              <a:off x="5867400" y="2590800"/>
              <a:ext cx="45719" cy="7620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flipH="1">
              <a:off x="5867400" y="2362200"/>
              <a:ext cx="45719" cy="7620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152400" y="2057400"/>
            <a:ext cx="762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65600" y="2667000"/>
            <a:ext cx="745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04800" y="2026800"/>
            <a:ext cx="5334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Model</a:t>
            </a:r>
            <a:endParaRPr lang="en-US" sz="900" dirty="0"/>
          </a:p>
        </p:txBody>
      </p:sp>
      <p:sp>
        <p:nvSpPr>
          <p:cNvPr id="293" name="Rectangle 292"/>
          <p:cNvSpPr/>
          <p:nvPr/>
        </p:nvSpPr>
        <p:spPr>
          <a:xfrm>
            <a:off x="6400800" y="5867400"/>
            <a:ext cx="1143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JMS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28600" y="4267200"/>
            <a:ext cx="609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Checkpoints Manager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228600" y="51054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CP rule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228600" y="49530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CP rule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1219200" y="5105400"/>
            <a:ext cx="457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CPObjVal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85800" y="5257800"/>
            <a:ext cx="5334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expected</a:t>
            </a:r>
            <a:endParaRPr lang="en-US" sz="700" dirty="0"/>
          </a:p>
        </p:txBody>
      </p:sp>
      <p:sp>
        <p:nvSpPr>
          <p:cNvPr id="388" name="TextBox 387"/>
          <p:cNvSpPr txBox="1"/>
          <p:nvPr/>
        </p:nvSpPr>
        <p:spPr>
          <a:xfrm>
            <a:off x="685800" y="4953000"/>
            <a:ext cx="5334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actual</a:t>
            </a:r>
            <a:endParaRPr lang="en-US" sz="700" dirty="0"/>
          </a:p>
        </p:txBody>
      </p:sp>
      <p:cxnSp>
        <p:nvCxnSpPr>
          <p:cNvPr id="391" name="Straight Arrow Connector 390"/>
          <p:cNvCxnSpPr/>
          <p:nvPr/>
        </p:nvCxnSpPr>
        <p:spPr>
          <a:xfrm>
            <a:off x="762000" y="5257800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28600" y="22098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Workflow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228600" y="25146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fetcher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28600" y="28194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loop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504000" y="3124200"/>
            <a:ext cx="576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cursor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381000" y="3429000"/>
            <a:ext cx="457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Activity1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228600" y="3810000"/>
            <a:ext cx="533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Activity2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152000" y="3048000"/>
            <a:ext cx="633046" cy="16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1066800" y="3048000"/>
            <a:ext cx="685800" cy="3693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Bind Direction</a:t>
            </a:r>
            <a:endParaRPr lang="en-US" sz="900" dirty="0"/>
          </a:p>
        </p:txBody>
      </p:sp>
      <p:sp>
        <p:nvSpPr>
          <p:cNvPr id="441" name="Rectangle 440"/>
          <p:cNvSpPr/>
          <p:nvPr/>
        </p:nvSpPr>
        <p:spPr>
          <a:xfrm>
            <a:off x="1170000" y="3429000"/>
            <a:ext cx="609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XPathGetter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173600" y="3886200"/>
            <a:ext cx="576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1143000" y="3886200"/>
            <a:ext cx="685800" cy="3693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Setter Decorator</a:t>
            </a:r>
            <a:endParaRPr lang="en-US" sz="900" dirty="0"/>
          </a:p>
        </p:txBody>
      </p:sp>
      <p:sp>
        <p:nvSpPr>
          <p:cNvPr id="449" name="Rectangle 448"/>
          <p:cNvSpPr/>
          <p:nvPr/>
        </p:nvSpPr>
        <p:spPr>
          <a:xfrm>
            <a:off x="1206000" y="42672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Expression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206000" y="4419600"/>
            <a:ext cx="5334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XPathGetter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51" name="Straight Arrow Connector 450"/>
          <p:cNvCxnSpPr/>
          <p:nvPr/>
        </p:nvCxnSpPr>
        <p:spPr>
          <a:xfrm>
            <a:off x="762000" y="4038600"/>
            <a:ext cx="3810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685800" y="3810000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609600" y="3770400"/>
            <a:ext cx="6858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In </a:t>
            </a:r>
          </a:p>
          <a:p>
            <a:pPr algn="ctr"/>
            <a:r>
              <a:rPr lang="en-US" sz="700" dirty="0" smtClean="0"/>
              <a:t>Directions</a:t>
            </a:r>
            <a:endParaRPr lang="en-US" sz="700" dirty="0"/>
          </a:p>
        </p:txBody>
      </p:sp>
      <p:cxnSp>
        <p:nvCxnSpPr>
          <p:cNvPr id="464" name="Straight Arrow Connector 463"/>
          <p:cNvCxnSpPr>
            <a:endCxn id="394" idx="0"/>
          </p:cNvCxnSpPr>
          <p:nvPr/>
        </p:nvCxnSpPr>
        <p:spPr>
          <a:xfrm rot="5400000">
            <a:off x="457597" y="2438003"/>
            <a:ext cx="1524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rot="5400000">
            <a:off x="457597" y="2742803"/>
            <a:ext cx="1524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 rot="5400000">
            <a:off x="609997" y="3047603"/>
            <a:ext cx="1524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rot="5400000">
            <a:off x="228600" y="3200400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rot="5400000">
            <a:off x="-113903" y="3390503"/>
            <a:ext cx="8382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 rot="5400000">
            <a:off x="419894" y="4152900"/>
            <a:ext cx="227806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666000" y="33120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source</a:t>
            </a:r>
            <a:endParaRPr lang="en-US" sz="7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143000" y="4953000"/>
            <a:ext cx="6858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(optional)</a:t>
            </a:r>
            <a:endParaRPr lang="en-US" sz="700" dirty="0"/>
          </a:p>
        </p:txBody>
      </p:sp>
      <p:cxnSp>
        <p:nvCxnSpPr>
          <p:cNvPr id="498" name="Straight Arrow Connector 497"/>
          <p:cNvCxnSpPr/>
          <p:nvPr/>
        </p:nvCxnSpPr>
        <p:spPr>
          <a:xfrm rot="10800000" flipV="1">
            <a:off x="838200" y="3505200"/>
            <a:ext cx="311400" cy="1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rot="5400000">
            <a:off x="343297" y="4762103"/>
            <a:ext cx="3810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rot="5400000" flipH="1" flipV="1">
            <a:off x="1104106" y="4914900"/>
            <a:ext cx="381794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762000" y="5105400"/>
            <a:ext cx="457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5638800" y="5410200"/>
            <a:ext cx="533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Upgrader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rot="5400000" flipH="1" flipV="1">
            <a:off x="4800203" y="4724797"/>
            <a:ext cx="2134394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5181600" y="5257800"/>
            <a:ext cx="381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QC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Saver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5638800" y="5181600"/>
            <a:ext cx="609600" cy="23083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Infra</a:t>
            </a:r>
            <a:endParaRPr lang="en-US" sz="900" dirty="0"/>
          </a:p>
        </p:txBody>
      </p:sp>
      <p:cxnSp>
        <p:nvCxnSpPr>
          <p:cNvPr id="301" name="Straight Arrow Connector 300"/>
          <p:cNvCxnSpPr>
            <a:endCxn id="34" idx="1"/>
          </p:cNvCxnSpPr>
          <p:nvPr/>
        </p:nvCxnSpPr>
        <p:spPr>
          <a:xfrm flipV="1">
            <a:off x="5638800" y="1219200"/>
            <a:ext cx="2286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rot="5400000" flipH="1" flipV="1">
            <a:off x="6592094" y="1713706"/>
            <a:ext cx="5334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6553200" y="1295400"/>
            <a:ext cx="685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 Facade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6477000" y="1600200"/>
            <a:ext cx="4572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uses</a:t>
            </a:r>
            <a:endParaRPr lang="en-US" sz="700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6858000" y="2350800"/>
            <a:ext cx="609600" cy="457200"/>
            <a:chOff x="6858000" y="2286000"/>
            <a:chExt cx="609600" cy="457200"/>
          </a:xfrm>
        </p:grpSpPr>
        <p:grpSp>
          <p:nvGrpSpPr>
            <p:cNvPr id="367" name="Group 366"/>
            <p:cNvGrpSpPr/>
            <p:nvPr/>
          </p:nvGrpSpPr>
          <p:grpSpPr>
            <a:xfrm>
              <a:off x="6858000" y="2286000"/>
              <a:ext cx="457200" cy="457200"/>
              <a:chOff x="6858000" y="2286000"/>
              <a:chExt cx="457200" cy="4572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6858000" y="2286000"/>
                <a:ext cx="4572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8000" y="2514600"/>
                <a:ext cx="457200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 smtClean="0">
                    <a:solidFill>
                      <a:schemeClr val="tx1"/>
                    </a:solidFill>
                  </a:rPr>
                  <a:t>pv</a:t>
                </a:r>
                <a:r>
                  <a:rPr lang="en-US" sz="700" dirty="0" smtClean="0">
                    <a:solidFill>
                      <a:schemeClr val="tx1"/>
                    </a:solidFill>
                  </a:rPr>
                  <a:t>. schema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858000" y="2667000"/>
                <a:ext cx="457200" cy="76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xml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4" name="TextBox 363"/>
            <p:cNvSpPr txBox="1"/>
            <p:nvPr/>
          </p:nvSpPr>
          <p:spPr>
            <a:xfrm>
              <a:off x="6858000" y="2286000"/>
              <a:ext cx="609600" cy="200055"/>
            </a:xfrm>
            <a:prstGeom prst="rect">
              <a:avLst/>
            </a:prstGeom>
            <a:noFill/>
            <a:ln w="127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Section1</a:t>
              </a:r>
              <a:endParaRPr lang="en-US" sz="700" dirty="0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272000" y="2340000"/>
            <a:ext cx="609600" cy="468002"/>
            <a:chOff x="6814800" y="2195284"/>
            <a:chExt cx="609600" cy="471716"/>
          </a:xfrm>
        </p:grpSpPr>
        <p:grpSp>
          <p:nvGrpSpPr>
            <p:cNvPr id="377" name="Group 366"/>
            <p:cNvGrpSpPr/>
            <p:nvPr/>
          </p:nvGrpSpPr>
          <p:grpSpPr>
            <a:xfrm>
              <a:off x="6858000" y="2206168"/>
              <a:ext cx="381000" cy="460832"/>
              <a:chOff x="6858000" y="2206168"/>
              <a:chExt cx="381000" cy="460832"/>
            </a:xfrm>
          </p:grpSpPr>
          <p:sp>
            <p:nvSpPr>
              <p:cNvPr id="380" name="Rectangle 379"/>
              <p:cNvSpPr/>
              <p:nvPr/>
            </p:nvSpPr>
            <p:spPr>
              <a:xfrm>
                <a:off x="6858000" y="2206168"/>
                <a:ext cx="381000" cy="3991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858000" y="2590800"/>
                <a:ext cx="381000" cy="76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xml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8" name="TextBox 377"/>
            <p:cNvSpPr txBox="1"/>
            <p:nvPr/>
          </p:nvSpPr>
          <p:spPr>
            <a:xfrm>
              <a:off x="6814800" y="2195284"/>
              <a:ext cx="609600" cy="200055"/>
            </a:xfrm>
            <a:prstGeom prst="rect">
              <a:avLst/>
            </a:prstGeom>
            <a:noFill/>
            <a:ln w="127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Section2</a:t>
              </a:r>
              <a:endParaRPr lang="en-US" sz="700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832000" y="3962400"/>
            <a:ext cx="533400" cy="381000"/>
            <a:chOff x="5816400" y="3962400"/>
            <a:chExt cx="533400" cy="381000"/>
          </a:xfrm>
        </p:grpSpPr>
        <p:sp>
          <p:nvSpPr>
            <p:cNvPr id="412" name="Rectangle 411"/>
            <p:cNvSpPr/>
            <p:nvPr/>
          </p:nvSpPr>
          <p:spPr>
            <a:xfrm>
              <a:off x="5867400" y="3962400"/>
              <a:ext cx="381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16400" y="3962400"/>
              <a:ext cx="533400" cy="330000"/>
              <a:chOff x="5816400" y="3962400"/>
              <a:chExt cx="533400" cy="330000"/>
            </a:xfrm>
          </p:grpSpPr>
          <p:sp>
            <p:nvSpPr>
              <p:cNvPr id="413" name="TextBox 412"/>
              <p:cNvSpPr txBox="1"/>
              <p:nvPr/>
            </p:nvSpPr>
            <p:spPr>
              <a:xfrm>
                <a:off x="5816400" y="3962400"/>
                <a:ext cx="533400" cy="200055"/>
              </a:xfrm>
              <a:prstGeom prst="rect">
                <a:avLst/>
              </a:prstGeom>
              <a:noFill/>
              <a:ln w="127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Section1</a:t>
                </a:r>
                <a:endParaRPr lang="en-US" sz="7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867401" y="4140000"/>
                <a:ext cx="380999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Schemas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5" name="Rectangle 414"/>
          <p:cNvSpPr/>
          <p:nvPr/>
        </p:nvSpPr>
        <p:spPr>
          <a:xfrm>
            <a:off x="6248400" y="3962400"/>
            <a:ext cx="288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6228000" y="3962400"/>
            <a:ext cx="457200" cy="200055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Sec. 2</a:t>
            </a:r>
            <a:endParaRPr lang="en-US" sz="700" dirty="0"/>
          </a:p>
        </p:txBody>
      </p:sp>
      <p:cxnSp>
        <p:nvCxnSpPr>
          <p:cNvPr id="426" name="Straight Arrow Connector 425"/>
          <p:cNvCxnSpPr/>
          <p:nvPr/>
        </p:nvCxnSpPr>
        <p:spPr>
          <a:xfrm rot="5400000">
            <a:off x="6972697" y="3390503"/>
            <a:ext cx="11430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/>
          <p:nvPr/>
        </p:nvCxnSpPr>
        <p:spPr>
          <a:xfrm rot="10800000">
            <a:off x="6553200" y="3962400"/>
            <a:ext cx="9906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/>
          <p:nvPr/>
        </p:nvCxnSpPr>
        <p:spPr>
          <a:xfrm rot="5400000" flipH="1" flipV="1">
            <a:off x="3314303" y="4686697"/>
            <a:ext cx="991394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2286000" y="4648200"/>
            <a:ext cx="91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/Embedded Repository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852000" y="4648200"/>
            <a:ext cx="468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/Metadata Cache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92" name="Straight Arrow Connector 391"/>
          <p:cNvCxnSpPr/>
          <p:nvPr/>
        </p:nvCxnSpPr>
        <p:spPr>
          <a:xfrm>
            <a:off x="4343400" y="4800600"/>
            <a:ext cx="370200" cy="1588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 rot="5400000" flipH="1" flipV="1">
            <a:off x="4077494" y="4152900"/>
            <a:ext cx="1294606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4267200" y="3962400"/>
            <a:ext cx="685800" cy="307777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Local </a:t>
            </a:r>
          </a:p>
          <a:p>
            <a:pPr algn="ctr"/>
            <a:r>
              <a:rPr lang="en-US" sz="700" dirty="0" smtClean="0"/>
              <a:t>cache</a:t>
            </a:r>
            <a:endParaRPr lang="en-US" sz="700" dirty="0"/>
          </a:p>
        </p:txBody>
      </p:sp>
      <p:cxnSp>
        <p:nvCxnSpPr>
          <p:cNvPr id="427" name="Straight Arrow Connector 426"/>
          <p:cNvCxnSpPr>
            <a:endCxn id="202" idx="1"/>
          </p:cNvCxnSpPr>
          <p:nvPr/>
        </p:nvCxnSpPr>
        <p:spPr>
          <a:xfrm flipV="1">
            <a:off x="4724400" y="3505200"/>
            <a:ext cx="533400" cy="794"/>
          </a:xfrm>
          <a:prstGeom prst="straightConnector1">
            <a:avLst/>
          </a:prstGeom>
          <a:ln w="3175">
            <a:solidFill>
              <a:schemeClr val="tx1">
                <a:alpha val="7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/>
          <p:cNvSpPr/>
          <p:nvPr/>
        </p:nvSpPr>
        <p:spPr>
          <a:xfrm>
            <a:off x="5867400" y="1219200"/>
            <a:ext cx="685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Remote Rep. (QC, LAR)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244</Words>
  <Application>Microsoft Office PowerPoint</Application>
  <PresentationFormat>On-screen Show (4:3)</PresentationFormat>
  <Paragraphs>168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Naveh, Yaron</dc:creator>
  <cp:lastModifiedBy>Phuong, Nguyen Thi Kim</cp:lastModifiedBy>
  <cp:revision>481</cp:revision>
  <dcterms:created xsi:type="dcterms:W3CDTF">2006-08-16T00:00:00Z</dcterms:created>
  <dcterms:modified xsi:type="dcterms:W3CDTF">2016-04-09T03:05:31Z</dcterms:modified>
</cp:coreProperties>
</file>