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5" r:id="rId3"/>
    <p:sldId id="275" r:id="rId4"/>
    <p:sldId id="266" r:id="rId5"/>
    <p:sldId id="268" r:id="rId6"/>
    <p:sldId id="271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77" autoAdjust="0"/>
  </p:normalViewPr>
  <p:slideViewPr>
    <p:cSldViewPr>
      <p:cViewPr varScale="1">
        <p:scale>
          <a:sx n="28" d="100"/>
          <a:sy n="28" d="100"/>
        </p:scale>
        <p:origin x="121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D809-4A9C-40E3-9335-20645852649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34D99-02CC-4EEF-9113-77AE324F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Services is a mechanism to provide a standard means of communication between various applications operating on similar or heterogeneous platforms. The World Wide Web Consortium (W3C) is the official body for maintaining web services standards.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Service Oriented Architecture, Web Services are used to facilitate communication between service providers and service consumers. Special adapters are used for applications that don’t support web services.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Krawler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employs web services standards that enable our Service Oriented Architecture to offer functionalities such as location neutrality and technology/platform independence.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web services standards used in the SOA framework, including WS-Security, WS-Transaction, WS-Reliable Messaging and WS-Policy. But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underlying principals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web services are publication, discovery and communication: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Service Producers register their service in the SOA registry. Web Services Description Language (WSDL) is used to describe a service.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Service Consumers make a request for a service in the SOA registry. Universal Description, Discovery and Integration (UDDI) standard is used for locating a service in the registry.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Simple Object Access Protocol (SOAP) is used for facilitating communication between Service Providers and Consumers.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34D99-02CC-4EEF-9113-77AE324F9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0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3" y="6345238"/>
            <a:ext cx="8013700" cy="304800"/>
          </a:xfrm>
          <a:prstGeom prst="rect">
            <a:avLst/>
          </a:prstGeom>
          <a:noFill/>
        </p:spPr>
        <p:txBody>
          <a:bodyPr lIns="0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1"/>
                </a:solidFill>
                <a:latin typeface="HP Simplified"/>
                <a:cs typeface="HP Simplified"/>
              </a:rPr>
              <a:t>© Copyright 2016 Hewlett-Packard Enterprise Company.  The information contained herein is subject to change without notice.</a:t>
            </a: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Futura Hv" panose="020B0702020204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Futura Lt" panose="020B0402020204020303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16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447800"/>
            <a:ext cx="8272463" cy="46323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2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38888"/>
            <a:ext cx="1143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Session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/>
          <a:lstStyle/>
          <a:p>
            <a:r>
              <a:rPr lang="en-US" dirty="0">
                <a:effectLst/>
              </a:rPr>
              <a:t>Debugging Session with main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and Save </a:t>
            </a:r>
            <a:r>
              <a:rPr lang="en-US" dirty="0" smtClean="0"/>
              <a:t>Test in local machine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7800"/>
            <a:ext cx="8272463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Test – Load Test</a:t>
            </a:r>
          </a:p>
          <a:p>
            <a:pPr lvl="1"/>
            <a:r>
              <a:rPr lang="en-US" dirty="0" smtClean="0"/>
              <a:t>ST\app\VTD\Framework\</a:t>
            </a:r>
            <a:r>
              <a:rPr lang="en-US" dirty="0" err="1" smtClean="0"/>
              <a:t>DesignerFramework</a:t>
            </a:r>
            <a:r>
              <a:rPr lang="en-US" dirty="0" smtClean="0"/>
              <a:t>\app\</a:t>
            </a:r>
            <a:r>
              <a:rPr lang="en-US" dirty="0" err="1" smtClean="0"/>
              <a:t>DesignerModel</a:t>
            </a:r>
            <a:r>
              <a:rPr lang="en-US" dirty="0" smtClean="0"/>
              <a:t>\</a:t>
            </a:r>
            <a:r>
              <a:rPr lang="en-US" dirty="0" err="1" smtClean="0"/>
              <a:t>ServiceTestFactory.cs</a:t>
            </a:r>
            <a:endParaRPr lang="en-US" dirty="0" smtClean="0"/>
          </a:p>
          <a:p>
            <a:pPr lvl="1"/>
            <a:r>
              <a:rPr lang="en-US" dirty="0"/>
              <a:t>public </a:t>
            </a:r>
            <a:r>
              <a:rPr lang="en-US" dirty="0" err="1"/>
              <a:t>IServiceTest</a:t>
            </a:r>
            <a:r>
              <a:rPr lang="en-US" dirty="0"/>
              <a:t> Load(</a:t>
            </a:r>
            <a:r>
              <a:rPr lang="en-US" dirty="0" err="1"/>
              <a:t>ShellTest</a:t>
            </a:r>
            <a:r>
              <a:rPr lang="en-US" dirty="0"/>
              <a:t> </a:t>
            </a:r>
            <a:r>
              <a:rPr lang="en-US" dirty="0" err="1"/>
              <a:t>shellTest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Load test data from </a:t>
            </a:r>
            <a:r>
              <a:rPr lang="en-US" dirty="0" err="1" smtClean="0"/>
              <a:t>test.db</a:t>
            </a:r>
            <a:r>
              <a:rPr lang="en-US" dirty="0"/>
              <a:t> </a:t>
            </a:r>
            <a:r>
              <a:rPr lang="en-US" dirty="0" err="1" smtClean="0"/>
              <a:t>TestPersistence.LoadTest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/>
              <a:t>, </a:t>
            </a:r>
            <a:r>
              <a:rPr lang="en-US" dirty="0" err="1"/>
              <a:t>internalTest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Save Test</a:t>
            </a:r>
          </a:p>
          <a:p>
            <a:pPr lvl="1"/>
            <a:r>
              <a:rPr lang="en-US" dirty="0"/>
              <a:t>..\..\</a:t>
            </a:r>
            <a:r>
              <a:rPr lang="en-US" dirty="0" err="1" smtClean="0"/>
              <a:t>ServiceTestFactory.cs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SaveTest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ST\app\VTD\Framework\</a:t>
            </a:r>
            <a:r>
              <a:rPr lang="en-US" dirty="0" err="1" smtClean="0"/>
              <a:t>DesignerFramework</a:t>
            </a:r>
            <a:r>
              <a:rPr lang="en-US" dirty="0" smtClean="0"/>
              <a:t>\app\</a:t>
            </a:r>
            <a:r>
              <a:rPr lang="en-US" dirty="0" err="1" smtClean="0"/>
              <a:t>DesignerModel</a:t>
            </a:r>
            <a:r>
              <a:rPr lang="en-US" dirty="0" smtClean="0"/>
              <a:t>\</a:t>
            </a:r>
            <a:r>
              <a:rPr lang="en-US" dirty="0" err="1" smtClean="0"/>
              <a:t>Test.cs</a:t>
            </a:r>
            <a:endParaRPr lang="en-US" dirty="0" smtClean="0"/>
          </a:p>
          <a:p>
            <a:pPr lvl="2"/>
            <a:r>
              <a:rPr lang="en-US" dirty="0"/>
              <a:t>public virtual void Save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Save test to its own database: </a:t>
            </a:r>
            <a:r>
              <a:rPr lang="en-US" dirty="0" err="1" smtClean="0"/>
              <a:t>TestPersistence.SaveTest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/>
              <a:t>, this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Save as Test</a:t>
            </a:r>
          </a:p>
          <a:p>
            <a:pPr lvl="1"/>
            <a:r>
              <a:rPr lang="en-US" dirty="0" err="1" smtClean="0"/>
              <a:t>ServiceTestProject.cs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SaveAs</a:t>
            </a:r>
            <a:r>
              <a:rPr lang="en-US" dirty="0" smtClean="0"/>
              <a:t>(….)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9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and Save </a:t>
            </a:r>
            <a:r>
              <a:rPr lang="en-US" dirty="0" smtClean="0"/>
              <a:t>Test from/to ALM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Test from ALM</a:t>
            </a:r>
          </a:p>
          <a:p>
            <a:pPr lvl="1"/>
            <a:r>
              <a:rPr lang="en-US" dirty="0" smtClean="0"/>
              <a:t>ST\app\VTD\Framework\</a:t>
            </a:r>
            <a:r>
              <a:rPr lang="en-US" dirty="0" err="1" smtClean="0"/>
              <a:t>DesignerFramework</a:t>
            </a:r>
            <a:r>
              <a:rPr lang="en-US" dirty="0" smtClean="0"/>
              <a:t>\app\</a:t>
            </a:r>
            <a:r>
              <a:rPr lang="en-US" dirty="0" err="1" smtClean="0"/>
              <a:t>ShellServices</a:t>
            </a:r>
            <a:r>
              <a:rPr lang="en-US" dirty="0" smtClean="0"/>
              <a:t>\</a:t>
            </a:r>
            <a:r>
              <a:rPr lang="en-US" dirty="0" err="1" smtClean="0"/>
              <a:t>StProjectService.cs</a:t>
            </a:r>
            <a:endParaRPr lang="en-US" dirty="0" smtClean="0"/>
          </a:p>
          <a:p>
            <a:pPr lvl="2"/>
            <a:r>
              <a:rPr lang="en-US" dirty="0"/>
              <a:t>public static string </a:t>
            </a:r>
            <a:r>
              <a:rPr lang="en-US" dirty="0" err="1"/>
              <a:t>DownloadAlmTest</a:t>
            </a:r>
            <a:r>
              <a:rPr lang="en-US" dirty="0"/>
              <a:t>(string </a:t>
            </a:r>
            <a:r>
              <a:rPr lang="en-US" dirty="0" err="1"/>
              <a:t>vpath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Download all Test resources and store in local folder TD_80</a:t>
            </a:r>
          </a:p>
          <a:p>
            <a:pPr lvl="1"/>
            <a:r>
              <a:rPr lang="en-US" dirty="0" smtClean="0"/>
              <a:t>ST\app\VTD\Framework\</a:t>
            </a:r>
            <a:r>
              <a:rPr lang="en-US" dirty="0" err="1" smtClean="0"/>
              <a:t>DesignerFramework</a:t>
            </a:r>
            <a:r>
              <a:rPr lang="en-US" dirty="0" smtClean="0"/>
              <a:t>\app\</a:t>
            </a:r>
            <a:r>
              <a:rPr lang="en-US" dirty="0" err="1" smtClean="0"/>
              <a:t>ExtendedRepository</a:t>
            </a:r>
            <a:r>
              <a:rPr lang="en-US" dirty="0" smtClean="0"/>
              <a:t>\</a:t>
            </a:r>
            <a:r>
              <a:rPr lang="en-US" dirty="0" err="1" smtClean="0"/>
              <a:t>AlmRepository</a:t>
            </a:r>
            <a:r>
              <a:rPr lang="en-US" dirty="0" smtClean="0"/>
              <a:t>\</a:t>
            </a:r>
            <a:r>
              <a:rPr lang="en-US" dirty="0" err="1" smtClean="0"/>
              <a:t>AlmStorage.cs</a:t>
            </a:r>
            <a:endParaRPr lang="en-US" dirty="0" smtClean="0"/>
          </a:p>
          <a:p>
            <a:pPr lvl="2"/>
            <a:r>
              <a:rPr lang="en-US" dirty="0"/>
              <a:t>public override string Download(string </a:t>
            </a:r>
            <a:r>
              <a:rPr lang="en-US" dirty="0" err="1"/>
              <a:t>remotePath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Save/</a:t>
            </a:r>
            <a:r>
              <a:rPr lang="en-US" dirty="0" err="1"/>
              <a:t>SaveAs</a:t>
            </a:r>
            <a:r>
              <a:rPr lang="en-US" dirty="0"/>
              <a:t> to ALM</a:t>
            </a:r>
            <a:endParaRPr lang="en-US" dirty="0" smtClean="0"/>
          </a:p>
          <a:p>
            <a:pPr lvl="1"/>
            <a:r>
              <a:rPr lang="en-US" dirty="0" err="1" smtClean="0"/>
              <a:t>StProjectService.cs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SaveAs</a:t>
            </a:r>
            <a:r>
              <a:rPr lang="en-US" dirty="0" smtClean="0"/>
              <a:t>()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AlmStorage.cs</a:t>
            </a:r>
            <a:r>
              <a:rPr lang="en-US" dirty="0" smtClean="0">
                <a:sym typeface="Wingdings" panose="05000000000000000000" pitchFamily="2" charset="2"/>
              </a:rPr>
              <a:t> -- &gt; </a:t>
            </a:r>
            <a:r>
              <a:rPr lang="en-US" dirty="0" err="1" smtClean="0"/>
              <a:t>SaveAsAlmItem</a:t>
            </a:r>
            <a:r>
              <a:rPr lang="en-US" dirty="0" smtClean="0"/>
              <a:t>(…)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0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to debug RT script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CS project of the </a:t>
            </a:r>
            <a:r>
              <a:rPr lang="en-US" dirty="0" smtClean="0"/>
              <a:t>test in VS</a:t>
            </a:r>
          </a:p>
          <a:p>
            <a:r>
              <a:rPr lang="en-US" dirty="0" smtClean="0"/>
              <a:t>Open Properties </a:t>
            </a:r>
            <a:r>
              <a:rPr lang="en-US" dirty="0"/>
              <a:t>-&gt; Debug tab </a:t>
            </a:r>
            <a:r>
              <a:rPr lang="en-US" dirty="0" smtClean="0"/>
              <a:t>-&gt; Start external program</a:t>
            </a:r>
          </a:p>
          <a:p>
            <a:pPr lvl="1"/>
            <a:r>
              <a:rPr lang="en-US" dirty="0"/>
              <a:t>Enter: C:\Program Files (x86)\HP\Unified Functional </a:t>
            </a:r>
            <a:r>
              <a:rPr lang="en-US" dirty="0" smtClean="0"/>
              <a:t>Testing\bin\HP.ST.Fwk.InternalExecuter.exe</a:t>
            </a:r>
          </a:p>
          <a:p>
            <a:pPr lvl="1"/>
            <a:r>
              <a:rPr lang="en-US" dirty="0" smtClean="0"/>
              <a:t>Command line argument: </a:t>
            </a:r>
            <a:r>
              <a:rPr lang="en-US" dirty="0"/>
              <a:t>-test "&lt;test-folder</a:t>
            </a:r>
            <a:r>
              <a:rPr lang="en-US" dirty="0" smtClean="0"/>
              <a:t>&gt;“</a:t>
            </a:r>
          </a:p>
          <a:p>
            <a:pPr lvl="1"/>
            <a:r>
              <a:rPr lang="en-US" dirty="0" smtClean="0"/>
              <a:t>Add class we need to debug and place </a:t>
            </a:r>
            <a:r>
              <a:rPr lang="en-US" dirty="0"/>
              <a:t>breakpoint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Web-Service </a:t>
            </a:r>
            <a:r>
              <a:rPr lang="en-US" dirty="0"/>
              <a:t>- General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/>
              <a:t>: format the data</a:t>
            </a:r>
          </a:p>
          <a:p>
            <a:r>
              <a:rPr lang="en-US" dirty="0">
                <a:solidFill>
                  <a:srgbClr val="00B0F0"/>
                </a:solidFill>
              </a:rPr>
              <a:t>SOAP</a:t>
            </a:r>
            <a:r>
              <a:rPr lang="en-US" dirty="0"/>
              <a:t>: transfer the data</a:t>
            </a:r>
          </a:p>
          <a:p>
            <a:r>
              <a:rPr lang="en-US" dirty="0">
                <a:solidFill>
                  <a:srgbClr val="00B0F0"/>
                </a:solidFill>
              </a:rPr>
              <a:t>WSDL</a:t>
            </a:r>
            <a:r>
              <a:rPr lang="en-US" dirty="0"/>
              <a:t>: describing the services available</a:t>
            </a:r>
          </a:p>
          <a:p>
            <a:r>
              <a:rPr lang="en-US" dirty="0">
                <a:solidFill>
                  <a:srgbClr val="00B0F0"/>
                </a:solidFill>
              </a:rPr>
              <a:t>UDDI</a:t>
            </a:r>
            <a:r>
              <a:rPr lang="en-US" dirty="0"/>
              <a:t>: listing what services are available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800"/>
            <a:ext cx="3887788" cy="3024823"/>
          </a:xfrm>
        </p:spPr>
      </p:pic>
    </p:spTree>
    <p:extLst>
      <p:ext uri="{BB962C8B-B14F-4D97-AF65-F5344CB8AC3E}">
        <p14:creationId xmlns:p14="http://schemas.microsoft.com/office/powerpoint/2010/main" val="25448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 - WSDL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WSDL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618325"/>
            <a:ext cx="3868737" cy="34580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WSDL file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618325"/>
            <a:ext cx="3887788" cy="3458088"/>
          </a:xfrm>
        </p:spPr>
      </p:pic>
    </p:spTree>
    <p:extLst>
      <p:ext uri="{BB962C8B-B14F-4D97-AF65-F5344CB8AC3E}">
        <p14:creationId xmlns:p14="http://schemas.microsoft.com/office/powerpoint/2010/main" val="35882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WSDL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447800"/>
            <a:ext cx="8272463" cy="5105400"/>
          </a:xfrm>
        </p:spPr>
        <p:txBody>
          <a:bodyPr/>
          <a:lstStyle/>
          <a:p>
            <a:r>
              <a:rPr lang="en-US" sz="2400" dirty="0"/>
              <a:t>Import mechanism </a:t>
            </a:r>
            <a:r>
              <a:rPr lang="en-US" sz="2400" dirty="0" smtClean="0"/>
              <a:t>structure</a:t>
            </a:r>
          </a:p>
          <a:p>
            <a:pPr lvl="1"/>
            <a:r>
              <a:rPr lang="en-US" sz="2000" dirty="0" smtClean="0"/>
              <a:t>ST\app\VTD\Extensibility\</a:t>
            </a:r>
            <a:r>
              <a:rPr lang="en-US" sz="2000" dirty="0" err="1" smtClean="0"/>
              <a:t>TechnologyImplementationExtensibility</a:t>
            </a:r>
            <a:r>
              <a:rPr lang="en-US" sz="2000" dirty="0" smtClean="0"/>
              <a:t>\app\</a:t>
            </a:r>
            <a:r>
              <a:rPr lang="en-US" sz="2000" dirty="0" err="1" smtClean="0"/>
              <a:t>WebServicesTechnologyDesignTime</a:t>
            </a:r>
            <a:r>
              <a:rPr lang="en-US" sz="2000" dirty="0" smtClean="0"/>
              <a:t>\</a:t>
            </a:r>
            <a:r>
              <a:rPr lang="en-US" sz="2000" dirty="0" err="1" smtClean="0"/>
              <a:t>WebServiceImporter.cs</a:t>
            </a:r>
            <a:endParaRPr lang="en-US" sz="2000" dirty="0" smtClean="0"/>
          </a:p>
          <a:p>
            <a:pPr lvl="2"/>
            <a:r>
              <a:rPr lang="en-US" sz="1600" dirty="0" smtClean="0"/>
              <a:t>ST\app\VTD\</a:t>
            </a:r>
            <a:r>
              <a:rPr lang="en-US" sz="1600" dirty="0" err="1" smtClean="0"/>
              <a:t>Utils</a:t>
            </a:r>
            <a:r>
              <a:rPr lang="en-US" sz="1600" dirty="0" smtClean="0"/>
              <a:t>\Shared\app\</a:t>
            </a:r>
            <a:r>
              <a:rPr lang="en-US" sz="1600" dirty="0" err="1" smtClean="0"/>
              <a:t>WsdlImporter</a:t>
            </a:r>
            <a:r>
              <a:rPr lang="en-US" sz="1600" dirty="0" smtClean="0"/>
              <a:t>\Implementation\Importer\</a:t>
            </a:r>
            <a:r>
              <a:rPr lang="en-US" sz="1600" dirty="0" err="1" smtClean="0"/>
              <a:t>NetworkImporter.cs</a:t>
            </a:r>
            <a:endParaRPr lang="en-US" sz="1600" dirty="0" smtClean="0"/>
          </a:p>
          <a:p>
            <a:pPr lvl="2"/>
            <a:r>
              <a:rPr lang="en-US" sz="1600" dirty="0" smtClean="0"/>
              <a:t>ST\app\VTD\</a:t>
            </a:r>
            <a:r>
              <a:rPr lang="en-US" sz="1600" dirty="0" err="1" smtClean="0"/>
              <a:t>Utils</a:t>
            </a:r>
            <a:r>
              <a:rPr lang="en-US" sz="1600" dirty="0" smtClean="0"/>
              <a:t>\Shared\app\</a:t>
            </a:r>
            <a:r>
              <a:rPr lang="en-US" sz="1600" dirty="0" err="1" smtClean="0"/>
              <a:t>WsdlImporter</a:t>
            </a:r>
            <a:r>
              <a:rPr lang="en-US" sz="1600" dirty="0" smtClean="0"/>
              <a:t>\Implementation\Importer\</a:t>
            </a:r>
            <a:r>
              <a:rPr lang="en-US" sz="1600" dirty="0" err="1" smtClean="0"/>
              <a:t>CustomImporter.cs</a:t>
            </a:r>
            <a:endParaRPr lang="en-US" sz="1600" dirty="0" smtClean="0"/>
          </a:p>
          <a:p>
            <a:pPr lvl="2"/>
            <a:r>
              <a:rPr lang="en-US" sz="1600" dirty="0"/>
              <a:t>ST\app\VTD\</a:t>
            </a:r>
            <a:r>
              <a:rPr lang="en-US" sz="1600" dirty="0" err="1"/>
              <a:t>Utils</a:t>
            </a:r>
            <a:r>
              <a:rPr lang="en-US" sz="1600" dirty="0"/>
              <a:t>\Shared\app\</a:t>
            </a:r>
            <a:r>
              <a:rPr lang="en-US" sz="1600" dirty="0" err="1"/>
              <a:t>WsdlImporter</a:t>
            </a:r>
            <a:r>
              <a:rPr lang="en-US" sz="1600" dirty="0"/>
              <a:t>\Implementation\Importer\</a:t>
            </a:r>
            <a:r>
              <a:rPr lang="en-US" sz="1600" dirty="0" err="1"/>
              <a:t>FuzzyImporter.cs</a:t>
            </a:r>
            <a:endParaRPr lang="en-US" sz="1600" dirty="0" smtClean="0"/>
          </a:p>
          <a:p>
            <a:r>
              <a:rPr lang="en-US" sz="2400" dirty="0"/>
              <a:t>WSDL importers’ </a:t>
            </a:r>
            <a:r>
              <a:rPr lang="en-US" sz="2400" dirty="0" smtClean="0"/>
              <a:t>types</a:t>
            </a:r>
          </a:p>
          <a:p>
            <a:pPr lvl="1"/>
            <a:r>
              <a:rPr lang="en-US" sz="2000" dirty="0" smtClean="0"/>
              <a:t>Default </a:t>
            </a:r>
          </a:p>
          <a:p>
            <a:pPr lvl="1"/>
            <a:r>
              <a:rPr lang="en-US" sz="2000" dirty="0" smtClean="0"/>
              <a:t>Fuzzy (if schemas have errors, use Fuzzy mode to try to fix them)</a:t>
            </a:r>
          </a:p>
          <a:p>
            <a:r>
              <a:rPr lang="en-US" sz="2400" dirty="0" smtClean="0"/>
              <a:t>Debug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3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training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efaul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training" id="{3146CCB4-02F0-4765-A181-5DF3A269DE90}" vid="{2D587A26-867D-4713-B6CE-A1402F4F2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Theme_training</Template>
  <TotalTime>2318</TotalTime>
  <Words>251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Futura Bk</vt:lpstr>
      <vt:lpstr>Futura Hv</vt:lpstr>
      <vt:lpstr>Futura Lt</vt:lpstr>
      <vt:lpstr>HP Simplified</vt:lpstr>
      <vt:lpstr>Wingdings</vt:lpstr>
      <vt:lpstr>Theme_training</vt:lpstr>
      <vt:lpstr>Debugging Session with main features</vt:lpstr>
      <vt:lpstr>Open and Save Test in local machine </vt:lpstr>
      <vt:lpstr>Open and Save Test from/to ALM </vt:lpstr>
      <vt:lpstr>How to debug RT script</vt:lpstr>
      <vt:lpstr>Web-Service - General</vt:lpstr>
      <vt:lpstr>WS - WSDL structure</vt:lpstr>
      <vt:lpstr>Import WSDL</vt:lpstr>
      <vt:lpstr>WS Security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Vainshtein</dc:creator>
  <cp:lastModifiedBy>Phuong, Nguyen Thi Kim</cp:lastModifiedBy>
  <cp:revision>211</cp:revision>
  <dcterms:created xsi:type="dcterms:W3CDTF">2012-08-12T12:13:50Z</dcterms:created>
  <dcterms:modified xsi:type="dcterms:W3CDTF">2016-04-15T06:52:34Z</dcterms:modified>
</cp:coreProperties>
</file>