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2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D809-4A9C-40E3-9335-20645852649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34D99-02CC-4EEF-9113-77AE324F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3" y="6345238"/>
            <a:ext cx="8013700" cy="304800"/>
          </a:xfrm>
          <a:prstGeom prst="rect">
            <a:avLst/>
          </a:prstGeom>
          <a:noFill/>
        </p:spPr>
        <p:txBody>
          <a:bodyPr lIns="0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1"/>
                </a:solidFill>
                <a:latin typeface="HP Simplified"/>
                <a:cs typeface="HP Simplified"/>
              </a:rPr>
              <a:t>© Copyright 2016 Hewlett-Packard Enterprise Company.  The information contained herein is subject to change without notice.</a:t>
            </a: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Futura Hv" panose="020B0702020204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Futura Lt" panose="020B0402020204020303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16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447800"/>
            <a:ext cx="8272463" cy="46323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2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38888"/>
            <a:ext cx="1143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Session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/>
          <a:lstStyle/>
          <a:p>
            <a:r>
              <a:rPr lang="en-US" dirty="0" smtClean="0">
                <a:effectLst/>
              </a:rPr>
              <a:t>JMS (Java Message Service)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JMS (Java Messaging Service) is a peer-to-peer messaging system for java programs to send and receive messages. 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API that allows applications to create, send, receive, and read </a:t>
            </a:r>
            <a:r>
              <a:rPr lang="en-US" dirty="0" smtClean="0"/>
              <a:t>messages</a:t>
            </a:r>
          </a:p>
          <a:p>
            <a:r>
              <a:rPr lang="en-US" sz="2400" b="1" dirty="0"/>
              <a:t>Asynchronous</a:t>
            </a:r>
            <a:r>
              <a:rPr lang="en-US" sz="2400" dirty="0"/>
              <a:t>: A JMS provider can deliver messages to a client as they arrive; a client does not have to request messages in order to receive them.</a:t>
            </a:r>
          </a:p>
          <a:p>
            <a:r>
              <a:rPr lang="en-US" sz="2400" b="1" dirty="0" smtClean="0"/>
              <a:t>Reliable</a:t>
            </a:r>
            <a:r>
              <a:rPr lang="en-US" sz="2400" dirty="0" smtClean="0"/>
              <a:t>: The JMS API can ensure that a message is delivered once and only once</a:t>
            </a:r>
            <a:r>
              <a:rPr lang="en-US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Servers supported in UFT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MQ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endParaRPr lang="en-US" dirty="0" smtClean="0"/>
          </a:p>
          <a:p>
            <a:r>
              <a:rPr lang="en-US" dirty="0" err="1" smtClean="0"/>
              <a:t>Weblogic</a:t>
            </a:r>
            <a:endParaRPr lang="en-US" dirty="0" smtClean="0"/>
          </a:p>
          <a:p>
            <a:r>
              <a:rPr lang="en-US" dirty="0" err="1" smtClean="0"/>
              <a:t>Tibco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r>
              <a:rPr lang="en-US" dirty="0" smtClean="0"/>
              <a:t>Sonic MQ</a:t>
            </a:r>
          </a:p>
          <a:p>
            <a:r>
              <a:rPr lang="en-US" dirty="0" err="1"/>
              <a:t>Systinet</a:t>
            </a:r>
            <a:r>
              <a:rPr lang="en-US" dirty="0"/>
              <a:t> SSJ</a:t>
            </a:r>
          </a:p>
          <a:p>
            <a:endParaRPr lang="en-US" dirty="0" smtClean="0"/>
          </a:p>
          <a:p>
            <a:r>
              <a:rPr lang="en-US" dirty="0" smtClean="0"/>
              <a:t>…..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0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447800"/>
            <a:ext cx="8272463" cy="4724400"/>
          </a:xfrm>
        </p:spPr>
        <p:txBody>
          <a:bodyPr/>
          <a:lstStyle/>
          <a:p>
            <a:pPr marL="228600" lvl="1">
              <a:buSzPct val="80000"/>
              <a:buChar char="•"/>
            </a:pPr>
            <a:r>
              <a:rPr lang="en-US" sz="2800" b="1" dirty="0"/>
              <a:t>See Java Activities_JMS_Docs.docx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training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efaul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training" id="{3146CCB4-02F0-4765-A181-5DF3A269DE90}" vid="{2D587A26-867D-4713-B6CE-A1402F4F2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Theme_training</Template>
  <TotalTime>2013</TotalTime>
  <Words>41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Futura Bk</vt:lpstr>
      <vt:lpstr>Futura Hv</vt:lpstr>
      <vt:lpstr>Futura Lt</vt:lpstr>
      <vt:lpstr>HP Simplified</vt:lpstr>
      <vt:lpstr>Theme_training</vt:lpstr>
      <vt:lpstr>JMS (Java Message Service)</vt:lpstr>
      <vt:lpstr>JMS API</vt:lpstr>
      <vt:lpstr>JMS Servers supported in UFT API</vt:lpstr>
      <vt:lpstr>Code Structure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Vainshtein</dc:creator>
  <cp:lastModifiedBy>Phuong, Nguyen Thi Kim</cp:lastModifiedBy>
  <cp:revision>208</cp:revision>
  <dcterms:created xsi:type="dcterms:W3CDTF">2012-08-12T12:13:50Z</dcterms:created>
  <dcterms:modified xsi:type="dcterms:W3CDTF">2016-04-18T01:52:36Z</dcterms:modified>
</cp:coreProperties>
</file>