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MasterView">
  <p:normalViewPr>
    <p:restoredLeft sz="15637"/>
    <p:restoredTop sz="94682"/>
  </p:normalViewPr>
  <p:slideViewPr>
    <p:cSldViewPr snapToGrid="0">
      <p:cViewPr>
        <p:scale>
          <a:sx n="121" d="100"/>
          <a:sy n="121" d="100"/>
        </p:scale>
        <p:origin x="440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97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theme" Target="../theme/theme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E9FB382-7E33-D8DB-F64C-62E914DE3566}"/>
              </a:ext>
            </a:extLst>
          </p:cNvPr>
          <p:cNvSpPr txBox="1"/>
          <p:nvPr/>
        </p:nvSpPr>
        <p:spPr>
          <a:xfrm>
            <a:off x="0" y="0"/>
            <a:ext cx="1346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Cluster Figure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E70318-B60C-D555-6B35-D53C7829DB3F}"/>
              </a:ext>
            </a:extLst>
          </p:cNvPr>
          <p:cNvSpPr txBox="1"/>
          <p:nvPr/>
        </p:nvSpPr>
        <p:spPr>
          <a:xfrm>
            <a:off x="0" y="8494748"/>
            <a:ext cx="6858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Figure 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037FA7-05F7-9DB9-BCAD-DB9096CE0DD1}"/>
              </a:ext>
            </a:extLst>
          </p:cNvPr>
          <p:cNvSpPr txBox="1"/>
          <p:nvPr/>
        </p:nvSpPr>
        <p:spPr>
          <a:xfrm>
            <a:off x="0" y="261610"/>
            <a:ext cx="352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F266F1-ECBA-C10F-7B9D-40AA094D1196}"/>
              </a:ext>
            </a:extLst>
          </p:cNvPr>
          <p:cNvSpPr txBox="1"/>
          <p:nvPr/>
        </p:nvSpPr>
        <p:spPr>
          <a:xfrm>
            <a:off x="3429000" y="261610"/>
            <a:ext cx="34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292856-DB18-A814-ED0B-249C4ADF3D4D}"/>
              </a:ext>
            </a:extLst>
          </p:cNvPr>
          <p:cNvSpPr txBox="1"/>
          <p:nvPr/>
        </p:nvSpPr>
        <p:spPr>
          <a:xfrm>
            <a:off x="3429000" y="2102400"/>
            <a:ext cx="34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1C8756-FDD9-984A-1C96-00E501042710}"/>
              </a:ext>
            </a:extLst>
          </p:cNvPr>
          <p:cNvSpPr txBox="1"/>
          <p:nvPr/>
        </p:nvSpPr>
        <p:spPr>
          <a:xfrm>
            <a:off x="3425758" y="4014277"/>
            <a:ext cx="345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444AF3-C4FC-7C7A-6A33-4690F6081F33}"/>
              </a:ext>
            </a:extLst>
          </p:cNvPr>
          <p:cNvSpPr txBox="1"/>
          <p:nvPr/>
        </p:nvSpPr>
        <p:spPr>
          <a:xfrm>
            <a:off x="3429000" y="6351560"/>
            <a:ext cx="343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E1F687-51A1-B82B-3499-DE4C4AEE2466}"/>
              </a:ext>
            </a:extLst>
          </p:cNvPr>
          <p:cNvSpPr txBox="1"/>
          <p:nvPr/>
        </p:nvSpPr>
        <p:spPr>
          <a:xfrm>
            <a:off x="0" y="2108146"/>
            <a:ext cx="352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645E9E-3E3F-F341-A5B7-C3842625094C}"/>
              </a:ext>
            </a:extLst>
          </p:cNvPr>
          <p:cNvSpPr txBox="1"/>
          <p:nvPr/>
        </p:nvSpPr>
        <p:spPr>
          <a:xfrm>
            <a:off x="-32337" y="3922184"/>
            <a:ext cx="352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D401D2-8D22-A261-FF98-89A733D911CD}"/>
              </a:ext>
            </a:extLst>
          </p:cNvPr>
          <p:cNvSpPr txBox="1"/>
          <p:nvPr/>
        </p:nvSpPr>
        <p:spPr>
          <a:xfrm>
            <a:off x="0" y="6351560"/>
            <a:ext cx="352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65BEAB5-A3EA-5978-F205-8BCF6CC22E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50" t="21025" r="35994" b="15091"/>
          <a:stretch/>
        </p:blipFill>
        <p:spPr>
          <a:xfrm>
            <a:off x="176400" y="191086"/>
            <a:ext cx="2175165" cy="18254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C9B2590-AC50-1CAA-6018-F02A18530B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910" t="20921" b="59918"/>
          <a:stretch/>
        </p:blipFill>
        <p:spPr>
          <a:xfrm>
            <a:off x="2435400" y="523220"/>
            <a:ext cx="735445" cy="547520"/>
          </a:xfrm>
          <a:prstGeom prst="rect">
            <a:avLst/>
          </a:prstGeom>
        </p:spPr>
      </p:pic>
      <p:pic>
        <p:nvPicPr>
          <p:cNvPr id="2" name="Content Placeholder 10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C974362E-3D6F-0267-F336-AEA8D4B81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38" y="1910000"/>
            <a:ext cx="2985007" cy="2134109"/>
          </a:xfrm>
          <a:prstGeom prst="rect">
            <a:avLst/>
          </a:prstGeom>
        </p:spPr>
      </p:pic>
      <p:pic>
        <p:nvPicPr>
          <p:cNvPr id="3" name="Picture 2" descr="A graph with dots and numbers&#10;&#10;Description automatically generated">
            <a:extLst>
              <a:ext uri="{FF2B5EF4-FFF2-40B4-BE49-F238E27FC236}">
                <a16:creationId xmlns:a16="http://schemas.microsoft.com/office/drawing/2014/main" id="{681CE4F4-70E6-7147-991B-02E6B9468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7155" y="2064790"/>
            <a:ext cx="3127763" cy="1824527"/>
          </a:xfrm>
          <a:prstGeom prst="rect">
            <a:avLst/>
          </a:prstGeom>
        </p:spPr>
      </p:pic>
      <p:pic>
        <p:nvPicPr>
          <p:cNvPr id="4" name="Picture 3" descr="A graph of a graph&#10;&#10;Description automatically generated">
            <a:extLst>
              <a:ext uri="{FF2B5EF4-FFF2-40B4-BE49-F238E27FC236}">
                <a16:creationId xmlns:a16="http://schemas.microsoft.com/office/drawing/2014/main" id="{78362979-BFF7-7781-9D8E-DF1BA0E9FF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063" y="4018146"/>
            <a:ext cx="2860527" cy="2180451"/>
          </a:xfrm>
          <a:prstGeom prst="rect">
            <a:avLst/>
          </a:prstGeom>
        </p:spPr>
      </p:pic>
      <p:pic>
        <p:nvPicPr>
          <p:cNvPr id="5" name="Picture 4" descr="A graph of a number of dots&#10;&#10;Description automatically generated">
            <a:extLst>
              <a:ext uri="{FF2B5EF4-FFF2-40B4-BE49-F238E27FC236}">
                <a16:creationId xmlns:a16="http://schemas.microsoft.com/office/drawing/2014/main" id="{94ED1F69-3007-2A6D-7436-A1B19DC63D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7155" y="4158610"/>
            <a:ext cx="3127763" cy="1840505"/>
          </a:xfrm>
          <a:prstGeom prst="rect">
            <a:avLst/>
          </a:prstGeom>
        </p:spPr>
      </p:pic>
      <p:pic>
        <p:nvPicPr>
          <p:cNvPr id="7" name="Picture 6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146DA615-F228-67A4-4CF2-D2A9E38640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838" y="6189824"/>
            <a:ext cx="2985006" cy="2264236"/>
          </a:xfrm>
          <a:prstGeom prst="rect">
            <a:avLst/>
          </a:prstGeom>
        </p:spPr>
      </p:pic>
      <p:pic>
        <p:nvPicPr>
          <p:cNvPr id="8" name="Content Placeholder 4" descr="A graph of a graph with yellow and purple dots&#10;&#10;Description automatically generated">
            <a:extLst>
              <a:ext uri="{FF2B5EF4-FFF2-40B4-BE49-F238E27FC236}">
                <a16:creationId xmlns:a16="http://schemas.microsoft.com/office/drawing/2014/main" id="{C2ABDD9F-0450-37E6-1441-03FDF0545A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87155" y="6482365"/>
            <a:ext cx="3127764" cy="18340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A04C00-00FE-7ADC-AD88-AE4C7F8FCCD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1885" t="23361" r="35444" b="17270"/>
          <a:stretch/>
        </p:blipFill>
        <p:spPr>
          <a:xfrm>
            <a:off x="3744677" y="361513"/>
            <a:ext cx="1908648" cy="169645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4217267-80D5-B79D-6516-163427B157B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89881" t="12626" r="1106" b="51316"/>
          <a:stretch/>
        </p:blipFill>
        <p:spPr>
          <a:xfrm>
            <a:off x="5818908" y="361513"/>
            <a:ext cx="526473" cy="103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856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D402-BDCF-3B4B-B5C9-F719310ADB39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E11A0-75F7-E845-80FB-85FBC2F42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7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D402-BDCF-3B4B-B5C9-F719310ADB39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E11A0-75F7-E845-80FB-85FBC2F42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58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D402-BDCF-3B4B-B5C9-F719310ADB39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E11A0-75F7-E845-80FB-85FBC2F42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0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D402-BDCF-3B4B-B5C9-F719310ADB39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E11A0-75F7-E845-80FB-85FBC2F42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10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D402-BDCF-3B4B-B5C9-F719310ADB39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E11A0-75F7-E845-80FB-85FBC2F42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D402-BDCF-3B4B-B5C9-F719310ADB39}" type="datetimeFigureOut">
              <a:rPr lang="en-US" smtClean="0"/>
              <a:t>6/10/24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E11A0-75F7-E845-80FB-85FBC2F42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1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D402-BDCF-3B4B-B5C9-F719310ADB39}" type="datetimeFigureOut">
              <a:rPr lang="en-US" smtClean="0"/>
              <a:t>6/10/24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E11A0-75F7-E845-80FB-85FBC2F42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36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D402-BDCF-3B4B-B5C9-F719310ADB39}" type="datetimeFigureOut">
              <a:rPr lang="en-US" smtClean="0"/>
              <a:t>6/10/24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E11A0-75F7-E845-80FB-85FBC2F42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00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D402-BDCF-3B4B-B5C9-F719310ADB39}" type="datetimeFigureOut">
              <a:rPr lang="en-US" smtClean="0"/>
              <a:t>6/10/24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E11A0-75F7-E845-80FB-85FBC2F42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87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D402-BDCF-3B4B-B5C9-F719310ADB39}" type="datetimeFigureOut">
              <a:rPr lang="en-US" smtClean="0"/>
              <a:t>6/10/24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E11A0-75F7-E845-80FB-85FBC2F42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12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D402-BDCF-3B4B-B5C9-F719310ADB39}" type="datetimeFigureOut">
              <a:rPr lang="en-US" smtClean="0"/>
              <a:t>6/10/24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E11A0-75F7-E845-80FB-85FBC2F42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54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4D402-BDCF-3B4B-B5C9-F719310ADB39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E11A0-75F7-E845-80FB-85FBC2F42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92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6D798A-12A5-56E3-7EE1-8221B5DE756C}"/>
              </a:ext>
            </a:extLst>
          </p:cNvPr>
          <p:cNvSpPr txBox="1"/>
          <p:nvPr/>
        </p:nvSpPr>
        <p:spPr>
          <a:xfrm>
            <a:off x="2036380" y="1141031"/>
            <a:ext cx="811925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25" dirty="0"/>
              <a:t>Figure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839C5B-9421-C0E7-A420-2F098A84AB43}"/>
              </a:ext>
            </a:extLst>
          </p:cNvPr>
          <p:cNvSpPr txBox="1"/>
          <p:nvPr/>
        </p:nvSpPr>
        <p:spPr>
          <a:xfrm>
            <a:off x="2036380" y="4727687"/>
            <a:ext cx="8213835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25" b="1" dirty="0"/>
              <a:t>Figure 1. </a:t>
            </a:r>
            <a:r>
              <a:rPr lang="en-US" sz="825" dirty="0"/>
              <a:t>Hyperbolic Multidimensional Scaling on </a:t>
            </a:r>
            <a:endParaRPr lang="en-US" sz="825" b="1" dirty="0"/>
          </a:p>
        </p:txBody>
      </p:sp>
    </p:spTree>
    <p:extLst>
      <p:ext uri="{BB962C8B-B14F-4D97-AF65-F5344CB8AC3E}">
        <p14:creationId xmlns:p14="http://schemas.microsoft.com/office/powerpoint/2010/main" val="3921383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28754</TotalTime>
  <Words>9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Iulia Rusu</dc:creator>
  <cp:lastModifiedBy>Iulia Rusu</cp:lastModifiedBy>
  <cp:revision>5</cp:revision>
  <dcterms:created xsi:type="dcterms:W3CDTF">2024-04-22T21:41:31Z</dcterms:created>
  <dcterms:modified xsi:type="dcterms:W3CDTF">2024-06-10T17:43:10Z</dcterms:modified>
</cp:coreProperties>
</file>