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637"/>
    <p:restoredTop sz="94682"/>
  </p:normalViewPr>
  <p:slideViewPr>
    <p:cSldViewPr snapToGrid="0">
      <p:cViewPr>
        <p:scale>
          <a:sx n="121" d="100"/>
          <a:sy n="121" d="100"/>
        </p:scale>
        <p:origin x="4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76" d="100"/>
          <a:sy n="176" d="100"/>
        </p:scale>
        <p:origin x="2176" y="-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9FB382-7E33-D8DB-F64C-62E914DE3566}"/>
              </a:ext>
            </a:extLst>
          </p:cNvPr>
          <p:cNvSpPr txBox="1"/>
          <p:nvPr/>
        </p:nvSpPr>
        <p:spPr>
          <a:xfrm>
            <a:off x="0" y="0"/>
            <a:ext cx="13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Cluster Figure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70318-B60C-D555-6B35-D53C7829DB3F}"/>
              </a:ext>
            </a:extLst>
          </p:cNvPr>
          <p:cNvSpPr txBox="1"/>
          <p:nvPr/>
        </p:nvSpPr>
        <p:spPr>
          <a:xfrm>
            <a:off x="0" y="7993197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37FA7-05F7-9DB9-BCAD-DB9096CE0DD1}"/>
              </a:ext>
            </a:extLst>
          </p:cNvPr>
          <p:cNvSpPr txBox="1"/>
          <p:nvPr/>
        </p:nvSpPr>
        <p:spPr>
          <a:xfrm>
            <a:off x="0" y="26161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266F1-ECBA-C10F-7B9D-40AA094D1196}"/>
              </a:ext>
            </a:extLst>
          </p:cNvPr>
          <p:cNvSpPr txBox="1"/>
          <p:nvPr/>
        </p:nvSpPr>
        <p:spPr>
          <a:xfrm>
            <a:off x="3429000" y="26161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92856-DB18-A814-ED0B-249C4ADF3D4D}"/>
              </a:ext>
            </a:extLst>
          </p:cNvPr>
          <p:cNvSpPr txBox="1"/>
          <p:nvPr/>
        </p:nvSpPr>
        <p:spPr>
          <a:xfrm>
            <a:off x="3429000" y="210240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C8756-FDD9-984A-1C96-00E501042710}"/>
              </a:ext>
            </a:extLst>
          </p:cNvPr>
          <p:cNvSpPr txBox="1"/>
          <p:nvPr/>
        </p:nvSpPr>
        <p:spPr>
          <a:xfrm>
            <a:off x="3429000" y="4342790"/>
            <a:ext cx="34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444AF3-C4FC-7C7A-6A33-4690F6081F33}"/>
              </a:ext>
            </a:extLst>
          </p:cNvPr>
          <p:cNvSpPr txBox="1"/>
          <p:nvPr/>
        </p:nvSpPr>
        <p:spPr>
          <a:xfrm>
            <a:off x="3429000" y="635156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1F687-51A1-B82B-3499-DE4C4AEE2466}"/>
              </a:ext>
            </a:extLst>
          </p:cNvPr>
          <p:cNvSpPr txBox="1"/>
          <p:nvPr/>
        </p:nvSpPr>
        <p:spPr>
          <a:xfrm>
            <a:off x="0" y="2108146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45E9E-3E3F-F341-A5B7-C3842625094C}"/>
              </a:ext>
            </a:extLst>
          </p:cNvPr>
          <p:cNvSpPr txBox="1"/>
          <p:nvPr/>
        </p:nvSpPr>
        <p:spPr>
          <a:xfrm>
            <a:off x="0" y="434279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401D2-8D22-A261-FF98-89A733D911CD}"/>
              </a:ext>
            </a:extLst>
          </p:cNvPr>
          <p:cNvSpPr txBox="1"/>
          <p:nvPr/>
        </p:nvSpPr>
        <p:spPr>
          <a:xfrm>
            <a:off x="0" y="635156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BEAB5-A3EA-5978-F205-8BCF6CC22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0" t="21025" r="35994" b="15091"/>
          <a:stretch/>
        </p:blipFill>
        <p:spPr>
          <a:xfrm>
            <a:off x="176400" y="253891"/>
            <a:ext cx="2175165" cy="1825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B2590-AC50-1CAA-6018-F02A1853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0" t="20921" b="59918"/>
          <a:stretch/>
        </p:blipFill>
        <p:spPr>
          <a:xfrm>
            <a:off x="2435400" y="523220"/>
            <a:ext cx="735445" cy="547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D4BBC5-F587-838C-EC4A-5B73C81F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16" y="523220"/>
            <a:ext cx="3241975" cy="8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402-BDCF-3B4B-B5C9-F719310ADB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D798A-12A5-56E3-7EE1-8221B5DE756C}"/>
              </a:ext>
            </a:extLst>
          </p:cNvPr>
          <p:cNvSpPr txBox="1"/>
          <p:nvPr/>
        </p:nvSpPr>
        <p:spPr>
          <a:xfrm>
            <a:off x="2036380" y="1141031"/>
            <a:ext cx="8119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39C5B-9421-C0E7-A420-2F098A84AB43}"/>
              </a:ext>
            </a:extLst>
          </p:cNvPr>
          <p:cNvSpPr txBox="1"/>
          <p:nvPr/>
        </p:nvSpPr>
        <p:spPr>
          <a:xfrm>
            <a:off x="2036380" y="4727687"/>
            <a:ext cx="82138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/>
              <a:t>Figure 1. </a:t>
            </a:r>
            <a:r>
              <a:rPr lang="en-US" sz="825" dirty="0"/>
              <a:t>Hyperbolic Multidimensional Scaling on </a:t>
            </a: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39213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28736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Iulia Rusu</dc:creator>
  <cp:lastModifiedBy>Iulia Rusu</cp:lastModifiedBy>
  <cp:revision>4</cp:revision>
  <dcterms:created xsi:type="dcterms:W3CDTF">2024-04-22T21:41:31Z</dcterms:created>
  <dcterms:modified xsi:type="dcterms:W3CDTF">2024-05-13T05:19:11Z</dcterms:modified>
</cp:coreProperties>
</file>