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0"/>
  </p:normalViewPr>
  <p:slideViewPr>
    <p:cSldViewPr snapToGrid="0">
      <p:cViewPr varScale="1">
        <p:scale>
          <a:sx n="118" d="100"/>
          <a:sy n="118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0C46-451C-E897-F574-FDE545D42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B4BE6-8E1B-D6CB-F753-7ACB9D4F7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21D7E-BD4A-9A4E-3273-B7CDE6542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2C01-3BF3-CE1B-F57E-E848399BB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00EF-649A-C08C-C27E-70E6865E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83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A274-5AB0-C08A-8133-660F88CE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E4A88-F016-D399-099B-67A889F80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3A22C-98A8-7494-D2CB-63B263DC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6237-AF71-395E-7E3D-A8AF58F9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940BE-6DAE-103B-1BE7-CA75B69E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7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1E850-7959-3B55-EAE3-0AF75E3F9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7E846-7551-46F9-473F-A498E5AA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7B0C9-6E7D-5388-EBD3-2E1C1119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EDA1A-9E81-1769-22D1-9076030F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DBAA-8DC7-3E8E-C34B-04AC2940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9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B0D6-B345-7ABC-C78D-1C52D59D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3D0ED-46C7-D582-AC35-C27850D5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59E0F-9D46-213B-0331-BBED0FA7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ADE67-77A2-F7E0-D0B5-47AB44BF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9F91-511B-BAC3-E306-60ACFBE5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15A0-D46E-20E1-F5F5-697075E61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5C33F-41EC-5BAA-42C5-2F464B18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BE24A-6EE5-E518-3DAE-C3BCA0AF7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057A7-2D2B-B275-0355-B3EE0DAC6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916EA-0D64-8AB1-35C0-E6D3411F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7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9B5E-6127-2B4B-08C6-C524C1D4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1C949-B4E7-E091-14A2-54548794A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F59D0-30C7-6EA0-AC44-200FDF45B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AE64A-8822-FBD2-581C-CFC93F2E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E366-93DA-EEAA-C803-3DDA9FCC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8F045-FEF8-FD69-4B92-45DD69C8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8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DDB6-D083-CE9D-6328-35F3C747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9A20E-0E80-6EC9-AC61-F333938BE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B67AF-8F8C-5160-3AB3-30669527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A2919D-8E8A-7AE2-D448-6752A73F9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CA4E5-9DEC-5595-9949-21A3B836F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6932D-F05F-FB09-4376-A036DF2E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D6B49-D2E1-D338-6F1B-B039B3AA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137A6-7513-E3ED-61D4-D7123C59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14B2-CD63-6A0F-9371-9960DE21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4183F1-95E5-CFE1-3307-BAF1A6BD6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92469-EDE5-61F1-BA9D-4E81F9F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A4C707-94DC-C308-A2A2-D2E6D0F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00466C-BA10-A73A-E9BF-3ACF0775C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D40F0-BEFD-335E-FF95-F40687D9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356D-2B9D-227E-516C-B8A147B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1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0797-8707-6E48-66E8-39E078800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2EC3-9F2F-E2AC-EBFD-E45DD25C2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60424-755F-B885-45C8-FDD559AC9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35725-80F7-B077-C54F-8E29C302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D8975-3FB9-3EFF-B9C1-FA3195CB5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C3353-E6F6-6936-40D6-6E948265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2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9DF6-03FD-D7B5-84FE-79D6E779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F4B00-E23D-021E-1047-95DE62B764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6368D-82C0-3B9F-AA70-DB22C23D1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1683-F9C3-21DF-E3A9-763C5FBF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053C-47A1-1672-9D29-16F9122F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D488-AE3C-E78B-F694-B2782561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5B5832-32A7-8551-97FF-8DF19985C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351B6-E0EF-5FC3-4F50-D0B731A49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CCC3D-E99F-14E9-269E-F9BF630E5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BC774-6225-6145-8F32-C9830AA81C6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F5316-194F-6EEC-9761-26510EA73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9211-963B-7228-C49F-500057B93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E1337-A36D-124D-970F-001B5F4A8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95FA-1A55-66C2-A3EC-08972DAC1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77" y="264917"/>
            <a:ext cx="11749413" cy="1325563"/>
          </a:xfrm>
        </p:spPr>
        <p:txBody>
          <a:bodyPr/>
          <a:lstStyle/>
          <a:p>
            <a:pPr algn="ctr"/>
            <a:r>
              <a:rPr lang="en-US" dirty="0"/>
              <a:t>MNE Finds Neuronal Receptive Fields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72FBA-576D-C062-CCCA-02029CB1A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84" y="3628399"/>
            <a:ext cx="3673573" cy="2860269"/>
          </a:xfrm>
          <a:prstGeom prst="rect">
            <a:avLst/>
          </a:prstGeom>
        </p:spPr>
      </p:pic>
      <p:pic>
        <p:nvPicPr>
          <p:cNvPr id="5" name="Content Placeholder 18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C3160F30-A2CC-983F-49BC-F3E1D62ED3E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77" y="1496473"/>
            <a:ext cx="5748874" cy="15406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80271-A6F8-F8A9-F346-0B1FAA005652}"/>
              </a:ext>
            </a:extLst>
          </p:cNvPr>
          <p:cNvSpPr txBox="1"/>
          <p:nvPr/>
        </p:nvSpPr>
        <p:spPr>
          <a:xfrm>
            <a:off x="325677" y="1127141"/>
            <a:ext cx="154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DB4B3-3303-A09B-8F00-8D5035553294}"/>
              </a:ext>
            </a:extLst>
          </p:cNvPr>
          <p:cNvSpPr txBox="1"/>
          <p:nvPr/>
        </p:nvSpPr>
        <p:spPr>
          <a:xfrm>
            <a:off x="325677" y="3167743"/>
            <a:ext cx="1677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Results</a:t>
            </a:r>
          </a:p>
          <a:p>
            <a:endParaRPr lang="en-US" dirty="0"/>
          </a:p>
        </p:txBody>
      </p:sp>
      <p:pic>
        <p:nvPicPr>
          <p:cNvPr id="13" name="Picture 12" descr="A graph of different colors&#10;&#10;Description automatically generated">
            <a:extLst>
              <a:ext uri="{FF2B5EF4-FFF2-40B4-BE49-F238E27FC236}">
                <a16:creationId xmlns:a16="http://schemas.microsoft.com/office/drawing/2014/main" id="{70D74FDF-920A-7071-899A-BD1438C88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383" y="3648280"/>
            <a:ext cx="3673573" cy="2737687"/>
          </a:xfrm>
          <a:prstGeom prst="rect">
            <a:avLst/>
          </a:prstGeom>
        </p:spPr>
      </p:pic>
      <p:pic>
        <p:nvPicPr>
          <p:cNvPr id="15" name="Picture 14" descr="A close-up of a math problem&#10;&#10;Description automatically generated">
            <a:extLst>
              <a:ext uri="{FF2B5EF4-FFF2-40B4-BE49-F238E27FC236}">
                <a16:creationId xmlns:a16="http://schemas.microsoft.com/office/drawing/2014/main" id="{E82382EF-4ACB-7832-8833-55EE8FA11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553" y="2324093"/>
            <a:ext cx="4613151" cy="8436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695890-E8B5-0E64-CE73-7485AB2D89AC}"/>
              </a:ext>
            </a:extLst>
          </p:cNvPr>
          <p:cNvSpPr txBox="1"/>
          <p:nvPr/>
        </p:nvSpPr>
        <p:spPr>
          <a:xfrm>
            <a:off x="7926500" y="3628399"/>
            <a:ext cx="39398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a, h, and J are determined by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minimizing the negative log-likelihood</a:t>
            </a:r>
          </a:p>
          <a:p>
            <a:endParaRPr lang="en-US" i="1" dirty="0">
              <a:latin typeface="Helvetica" pitchFamily="2" charset="0"/>
            </a:endParaRPr>
          </a:p>
          <a:p>
            <a:r>
              <a:rPr lang="en-US" i="1" dirty="0">
                <a:latin typeface="Helvetica" pitchFamily="2" charset="0"/>
              </a:rPr>
              <a:t>Unconstrained optimization finds local/global min</a:t>
            </a:r>
            <a:endParaRPr lang="en-US" i="1" dirty="0">
              <a:effectLst/>
              <a:latin typeface="Helvetica" pitchFamily="2" charset="0"/>
            </a:endParaRPr>
          </a:p>
          <a:p>
            <a:endParaRPr lang="en-US" i="1" dirty="0"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Train CNN model </a:t>
            </a:r>
            <a:r>
              <a:rPr lang="en-US" i="1" dirty="0">
                <a:effectLst/>
                <a:latin typeface="Helvetica" pitchFamily="2" charset="0"/>
                <a:sym typeface="Wingdings" pitchFamily="2" charset="2"/>
              </a:rPr>
              <a:t> </a:t>
            </a:r>
            <a:r>
              <a:rPr lang="en-US" i="1" dirty="0">
                <a:effectLst/>
                <a:latin typeface="Helvetica" pitchFamily="2" charset="0"/>
              </a:rPr>
              <a:t> extract weights = receptive field!</a:t>
            </a:r>
          </a:p>
          <a:p>
            <a:endParaRPr lang="en-US" i="1" dirty="0">
              <a:latin typeface="Helvetica" pitchFamily="2" charset="0"/>
            </a:endParaRPr>
          </a:p>
          <a:p>
            <a:endParaRPr lang="en-US" i="1" dirty="0">
              <a:effectLst/>
              <a:latin typeface="Helvetica" pitchFamily="2" charset="0"/>
            </a:endParaRPr>
          </a:p>
          <a:p>
            <a:endParaRPr lang="en-US" i="1" dirty="0">
              <a:latin typeface="Helvetica" pitchFamily="2" charset="0"/>
            </a:endParaRPr>
          </a:p>
          <a:p>
            <a:endParaRPr lang="en-US" i="1" dirty="0">
              <a:effectLst/>
              <a:latin typeface="Helvetica" pitchFamily="2" charset="0"/>
            </a:endParaRPr>
          </a:p>
          <a:p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D66D11-2871-E517-2E3E-12A0C8F7D181}"/>
              </a:ext>
            </a:extLst>
          </p:cNvPr>
          <p:cNvSpPr txBox="1"/>
          <p:nvPr/>
        </p:nvSpPr>
        <p:spPr>
          <a:xfrm>
            <a:off x="7452863" y="1574618"/>
            <a:ext cx="392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Method: Maximum Noise Entropy</a:t>
            </a:r>
          </a:p>
        </p:txBody>
      </p:sp>
    </p:spTree>
    <p:extLst>
      <p:ext uri="{BB962C8B-B14F-4D97-AF65-F5344CB8AC3E}">
        <p14:creationId xmlns:p14="http://schemas.microsoft.com/office/powerpoint/2010/main" val="203442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MNE Finds Neuronal Receptive Fields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MNE Finds Neuronal Receptive Fields </dc:title>
  <dc:creator>Iulia Rusu</dc:creator>
  <cp:lastModifiedBy>Iulia Rusu</cp:lastModifiedBy>
  <cp:revision>3</cp:revision>
  <dcterms:created xsi:type="dcterms:W3CDTF">2024-06-14T18:39:28Z</dcterms:created>
  <dcterms:modified xsi:type="dcterms:W3CDTF">2024-06-14T20:51:47Z</dcterms:modified>
</cp:coreProperties>
</file>