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637"/>
    <p:restoredTop sz="94682"/>
  </p:normalViewPr>
  <p:slideViewPr>
    <p:cSldViewPr snapToGrid="0">
      <p:cViewPr>
        <p:scale>
          <a:sx n="121" d="100"/>
          <a:sy n="121" d="100"/>
        </p:scale>
        <p:origin x="4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9FB382-7E33-D8DB-F64C-62E914DE3566}"/>
              </a:ext>
            </a:extLst>
          </p:cNvPr>
          <p:cNvSpPr txBox="1"/>
          <p:nvPr/>
        </p:nvSpPr>
        <p:spPr>
          <a:xfrm>
            <a:off x="0" y="0"/>
            <a:ext cx="342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Supplemental- Linear MNE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70318-B60C-D555-6B35-D53C7829DB3F}"/>
              </a:ext>
            </a:extLst>
          </p:cNvPr>
          <p:cNvSpPr txBox="1"/>
          <p:nvPr/>
        </p:nvSpPr>
        <p:spPr>
          <a:xfrm>
            <a:off x="0" y="7993197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. </a:t>
            </a:r>
            <a:r>
              <a:rPr lang="en-US" sz="1100" b="0" dirty="0"/>
              <a:t>Linear MNE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37FA7-05F7-9DB9-BCAD-DB9096CE0DD1}"/>
              </a:ext>
            </a:extLst>
          </p:cNvPr>
          <p:cNvSpPr txBox="1"/>
          <p:nvPr/>
        </p:nvSpPr>
        <p:spPr>
          <a:xfrm>
            <a:off x="0" y="26161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266F1-ECBA-C10F-7B9D-40AA094D1196}"/>
              </a:ext>
            </a:extLst>
          </p:cNvPr>
          <p:cNvSpPr txBox="1"/>
          <p:nvPr/>
        </p:nvSpPr>
        <p:spPr>
          <a:xfrm>
            <a:off x="3429000" y="26161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92856-DB18-A814-ED0B-249C4ADF3D4D}"/>
              </a:ext>
            </a:extLst>
          </p:cNvPr>
          <p:cNvSpPr txBox="1"/>
          <p:nvPr/>
        </p:nvSpPr>
        <p:spPr>
          <a:xfrm>
            <a:off x="3429000" y="210240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C8756-FDD9-984A-1C96-00E501042710}"/>
              </a:ext>
            </a:extLst>
          </p:cNvPr>
          <p:cNvSpPr txBox="1"/>
          <p:nvPr/>
        </p:nvSpPr>
        <p:spPr>
          <a:xfrm>
            <a:off x="3429000" y="4342790"/>
            <a:ext cx="34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444AF3-C4FC-7C7A-6A33-4690F6081F33}"/>
              </a:ext>
            </a:extLst>
          </p:cNvPr>
          <p:cNvSpPr txBox="1"/>
          <p:nvPr/>
        </p:nvSpPr>
        <p:spPr>
          <a:xfrm>
            <a:off x="3429000" y="635156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1F687-51A1-B82B-3499-DE4C4AEE2466}"/>
              </a:ext>
            </a:extLst>
          </p:cNvPr>
          <p:cNvSpPr txBox="1"/>
          <p:nvPr/>
        </p:nvSpPr>
        <p:spPr>
          <a:xfrm>
            <a:off x="0" y="2108146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45E9E-3E3F-F341-A5B7-C3842625094C}"/>
              </a:ext>
            </a:extLst>
          </p:cNvPr>
          <p:cNvSpPr txBox="1"/>
          <p:nvPr/>
        </p:nvSpPr>
        <p:spPr>
          <a:xfrm>
            <a:off x="0" y="434279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401D2-8D22-A261-FF98-89A733D911CD}"/>
              </a:ext>
            </a:extLst>
          </p:cNvPr>
          <p:cNvSpPr txBox="1"/>
          <p:nvPr/>
        </p:nvSpPr>
        <p:spPr>
          <a:xfrm>
            <a:off x="0" y="635156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20579-5916-76CA-05A1-5BF9A6C0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" y="261610"/>
            <a:ext cx="2698332" cy="2100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35A99-1646-1B48-5398-3302AF67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800" y="127581"/>
            <a:ext cx="2918593" cy="22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D798A-12A5-56E3-7EE1-8221B5DE756C}"/>
              </a:ext>
            </a:extLst>
          </p:cNvPr>
          <p:cNvSpPr txBox="1"/>
          <p:nvPr/>
        </p:nvSpPr>
        <p:spPr>
          <a:xfrm>
            <a:off x="2036380" y="1141031"/>
            <a:ext cx="8119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Figure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39C5B-9421-C0E7-A420-2F098A84AB43}"/>
              </a:ext>
            </a:extLst>
          </p:cNvPr>
          <p:cNvSpPr txBox="1"/>
          <p:nvPr/>
        </p:nvSpPr>
        <p:spPr>
          <a:xfrm>
            <a:off x="2036380" y="4727687"/>
            <a:ext cx="82138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/>
              <a:t>Figure 1. </a:t>
            </a:r>
            <a:r>
              <a:rPr lang="en-US" sz="825" dirty="0"/>
              <a:t>Hyperbolic Multidimensional Scaling on </a:t>
            </a:r>
            <a:endParaRPr lang="en-US" sz="825" b="1" dirty="0"/>
          </a:p>
        </p:txBody>
      </p:sp>
    </p:spTree>
    <p:extLst>
      <p:ext uri="{BB962C8B-B14F-4D97-AF65-F5344CB8AC3E}">
        <p14:creationId xmlns:p14="http://schemas.microsoft.com/office/powerpoint/2010/main" val="39213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14539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Iulia Rusu</dc:creator>
  <cp:lastModifiedBy>Iulia Rusu</cp:lastModifiedBy>
  <cp:revision>5</cp:revision>
  <dcterms:created xsi:type="dcterms:W3CDTF">2024-04-22T21:41:31Z</dcterms:created>
  <dcterms:modified xsi:type="dcterms:W3CDTF">2024-06-13T06:55:23Z</dcterms:modified>
</cp:coreProperties>
</file>