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15637"/>
    <p:restoredTop sz="94682"/>
  </p:normalViewPr>
  <p:slideViewPr>
    <p:cSldViewPr snapToGrid="0">
      <p:cViewPr>
        <p:scale>
          <a:sx n="121" d="100"/>
          <a:sy n="121" d="100"/>
        </p:scale>
        <p:origin x="440" y="136"/>
      </p:cViewPr>
      <p:guideLst/>
    </p:cSldViewPr>
  </p:slideViewPr>
  <p:notesTextViewPr>
    <p:cViewPr>
      <p:scale>
        <a:sx n="1" d="1"/>
        <a:sy n="1" d="1"/>
      </p:scale>
      <p:origin x="0" y="0"/>
    </p:cViewPr>
  </p:notesTextViewPr>
  <p:notesViewPr>
    <p:cSldViewPr snapToGrid="0">
      <p:cViewPr varScale="1">
        <p:scale>
          <a:sx n="92" d="100"/>
          <a:sy n="92" d="100"/>
        </p:scale>
        <p:origin x="3976" y="19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9FB382-7E33-D8DB-F64C-62E914DE3566}"/>
              </a:ext>
            </a:extLst>
          </p:cNvPr>
          <p:cNvSpPr txBox="1"/>
          <p:nvPr/>
        </p:nvSpPr>
        <p:spPr>
          <a:xfrm>
            <a:off x="0" y="0"/>
            <a:ext cx="3429000" cy="261610"/>
          </a:xfrm>
          <a:prstGeom prst="rect">
            <a:avLst/>
          </a:prstGeom>
          <a:noFill/>
        </p:spPr>
        <p:txBody>
          <a:bodyPr wrap="square" rtlCol="0">
            <a:spAutoFit/>
          </a:bodyPr>
          <a:lstStyle/>
          <a:p>
            <a:r>
              <a:rPr lang="en-US" sz="1100" dirty="0"/>
              <a:t>Supplemental- Hyperbolic Distance Matrix Comparison</a:t>
            </a:r>
          </a:p>
        </p:txBody>
      </p:sp>
      <p:sp>
        <p:nvSpPr>
          <p:cNvPr id="10" name="TextBox 9">
            <a:extLst>
              <a:ext uri="{FF2B5EF4-FFF2-40B4-BE49-F238E27FC236}">
                <a16:creationId xmlns:a16="http://schemas.microsoft.com/office/drawing/2014/main" id="{25E70318-B60C-D555-6B35-D53C7829DB3F}"/>
              </a:ext>
            </a:extLst>
          </p:cNvPr>
          <p:cNvSpPr txBox="1"/>
          <p:nvPr/>
        </p:nvSpPr>
        <p:spPr>
          <a:xfrm>
            <a:off x="0" y="7993197"/>
            <a:ext cx="6858000" cy="769441"/>
          </a:xfrm>
          <a:prstGeom prst="rect">
            <a:avLst/>
          </a:prstGeom>
          <a:noFill/>
        </p:spPr>
        <p:txBody>
          <a:bodyPr wrap="square" rtlCol="0">
            <a:spAutoFit/>
          </a:bodyPr>
          <a:lstStyle/>
          <a:p>
            <a:r>
              <a:rPr lang="en-US" sz="1100" b="1" dirty="0"/>
              <a:t>Figure . </a:t>
            </a:r>
            <a:r>
              <a:rPr lang="en-US" sz="1100" b="0" dirty="0"/>
              <a:t>Hyperbolic multidimensional scaling analysis of food-stimulated whole-brain calcium activity. (A) 3-dimensional </a:t>
            </a:r>
            <a:r>
              <a:rPr lang="en-US" sz="1100" b="0" dirty="0" err="1"/>
              <a:t>Poincaré</a:t>
            </a:r>
            <a:r>
              <a:rPr lang="en-US" sz="1100" b="0" dirty="0"/>
              <a:t> embedding coordinates calculated from Pearson correlation distance matrix and (B) distance matrix of squared Pearson correlations. (C, D) Shepard diagram of respective distance measures. (E, F)  Bayesian Information Criterion show maximum  (G, H) Histograms of radii of point embeddings in hyperbolic space</a:t>
            </a:r>
            <a:endParaRPr lang="en-US" sz="1100" b="1" dirty="0"/>
          </a:p>
        </p:txBody>
      </p:sp>
      <p:sp>
        <p:nvSpPr>
          <p:cNvPr id="11" name="TextBox 10">
            <a:extLst>
              <a:ext uri="{FF2B5EF4-FFF2-40B4-BE49-F238E27FC236}">
                <a16:creationId xmlns:a16="http://schemas.microsoft.com/office/drawing/2014/main" id="{57037FA7-05F7-9DB9-BCAD-DB9096CE0DD1}"/>
              </a:ext>
            </a:extLst>
          </p:cNvPr>
          <p:cNvSpPr txBox="1"/>
          <p:nvPr/>
        </p:nvSpPr>
        <p:spPr>
          <a:xfrm>
            <a:off x="0" y="261610"/>
            <a:ext cx="352800" cy="261610"/>
          </a:xfrm>
          <a:prstGeom prst="rect">
            <a:avLst/>
          </a:prstGeom>
          <a:noFill/>
        </p:spPr>
        <p:txBody>
          <a:bodyPr wrap="square" rtlCol="0">
            <a:spAutoFit/>
          </a:bodyPr>
          <a:lstStyle/>
          <a:p>
            <a:r>
              <a:rPr lang="en-US" sz="1100" dirty="0"/>
              <a:t>A</a:t>
            </a:r>
          </a:p>
        </p:txBody>
      </p:sp>
      <p:sp>
        <p:nvSpPr>
          <p:cNvPr id="12" name="TextBox 11">
            <a:extLst>
              <a:ext uri="{FF2B5EF4-FFF2-40B4-BE49-F238E27FC236}">
                <a16:creationId xmlns:a16="http://schemas.microsoft.com/office/drawing/2014/main" id="{86F266F1-ECBA-C10F-7B9D-40AA094D1196}"/>
              </a:ext>
            </a:extLst>
          </p:cNvPr>
          <p:cNvSpPr txBox="1"/>
          <p:nvPr/>
        </p:nvSpPr>
        <p:spPr>
          <a:xfrm>
            <a:off x="3429000" y="261610"/>
            <a:ext cx="343800" cy="261610"/>
          </a:xfrm>
          <a:prstGeom prst="rect">
            <a:avLst/>
          </a:prstGeom>
          <a:noFill/>
        </p:spPr>
        <p:txBody>
          <a:bodyPr wrap="square" rtlCol="0">
            <a:spAutoFit/>
          </a:bodyPr>
          <a:lstStyle/>
          <a:p>
            <a:r>
              <a:rPr lang="en-US" sz="1100" dirty="0"/>
              <a:t>B</a:t>
            </a:r>
          </a:p>
        </p:txBody>
      </p:sp>
      <p:pic>
        <p:nvPicPr>
          <p:cNvPr id="14" name="Picture 13">
            <a:extLst>
              <a:ext uri="{FF2B5EF4-FFF2-40B4-BE49-F238E27FC236}">
                <a16:creationId xmlns:a16="http://schemas.microsoft.com/office/drawing/2014/main" id="{5BEF6E49-9ED5-5EA7-0D4A-B5CD67EB06C0}"/>
              </a:ext>
            </a:extLst>
          </p:cNvPr>
          <p:cNvPicPr>
            <a:picLocks noChangeAspect="1"/>
          </p:cNvPicPr>
          <p:nvPr/>
        </p:nvPicPr>
        <p:blipFill rotWithShape="1">
          <a:blip r:embed="rId2"/>
          <a:srcRect l="31217" t="18504" r="34371" b="15228"/>
          <a:stretch/>
        </p:blipFill>
        <p:spPr>
          <a:xfrm>
            <a:off x="3600900" y="261609"/>
            <a:ext cx="2093400" cy="1893600"/>
          </a:xfrm>
          <a:prstGeom prst="rect">
            <a:avLst/>
          </a:prstGeom>
        </p:spPr>
      </p:pic>
      <p:sp>
        <p:nvSpPr>
          <p:cNvPr id="15" name="TextBox 14">
            <a:extLst>
              <a:ext uri="{FF2B5EF4-FFF2-40B4-BE49-F238E27FC236}">
                <a16:creationId xmlns:a16="http://schemas.microsoft.com/office/drawing/2014/main" id="{9C292856-DB18-A814-ED0B-249C4ADF3D4D}"/>
              </a:ext>
            </a:extLst>
          </p:cNvPr>
          <p:cNvSpPr txBox="1"/>
          <p:nvPr/>
        </p:nvSpPr>
        <p:spPr>
          <a:xfrm>
            <a:off x="3429000" y="2102400"/>
            <a:ext cx="343800" cy="261610"/>
          </a:xfrm>
          <a:prstGeom prst="rect">
            <a:avLst/>
          </a:prstGeom>
          <a:noFill/>
        </p:spPr>
        <p:txBody>
          <a:bodyPr wrap="square" rtlCol="0">
            <a:spAutoFit/>
          </a:bodyPr>
          <a:lstStyle/>
          <a:p>
            <a:r>
              <a:rPr lang="en-US" sz="1100" dirty="0"/>
              <a:t>D</a:t>
            </a:r>
          </a:p>
        </p:txBody>
      </p:sp>
      <p:sp>
        <p:nvSpPr>
          <p:cNvPr id="20" name="TextBox 19">
            <a:extLst>
              <a:ext uri="{FF2B5EF4-FFF2-40B4-BE49-F238E27FC236}">
                <a16:creationId xmlns:a16="http://schemas.microsoft.com/office/drawing/2014/main" id="{2B1C8756-FDD9-984A-1C96-00E501042710}"/>
              </a:ext>
            </a:extLst>
          </p:cNvPr>
          <p:cNvSpPr txBox="1"/>
          <p:nvPr/>
        </p:nvSpPr>
        <p:spPr>
          <a:xfrm>
            <a:off x="3429000" y="4342790"/>
            <a:ext cx="345600" cy="261610"/>
          </a:xfrm>
          <a:prstGeom prst="rect">
            <a:avLst/>
          </a:prstGeom>
          <a:noFill/>
        </p:spPr>
        <p:txBody>
          <a:bodyPr wrap="square" rtlCol="0">
            <a:spAutoFit/>
          </a:bodyPr>
          <a:lstStyle/>
          <a:p>
            <a:r>
              <a:rPr lang="en-US" sz="1100" dirty="0"/>
              <a:t>F</a:t>
            </a:r>
          </a:p>
        </p:txBody>
      </p:sp>
      <p:sp>
        <p:nvSpPr>
          <p:cNvPr id="23" name="TextBox 22">
            <a:extLst>
              <a:ext uri="{FF2B5EF4-FFF2-40B4-BE49-F238E27FC236}">
                <a16:creationId xmlns:a16="http://schemas.microsoft.com/office/drawing/2014/main" id="{54444AF3-C4FC-7C7A-6A33-4690F6081F33}"/>
              </a:ext>
            </a:extLst>
          </p:cNvPr>
          <p:cNvSpPr txBox="1"/>
          <p:nvPr/>
        </p:nvSpPr>
        <p:spPr>
          <a:xfrm>
            <a:off x="3429000" y="6351560"/>
            <a:ext cx="343800" cy="261610"/>
          </a:xfrm>
          <a:prstGeom prst="rect">
            <a:avLst/>
          </a:prstGeom>
          <a:noFill/>
        </p:spPr>
        <p:txBody>
          <a:bodyPr wrap="square" rtlCol="0">
            <a:spAutoFit/>
          </a:bodyPr>
          <a:lstStyle/>
          <a:p>
            <a:r>
              <a:rPr lang="en-US" sz="1100" dirty="0"/>
              <a:t>H</a:t>
            </a:r>
          </a:p>
        </p:txBody>
      </p:sp>
      <p:pic>
        <p:nvPicPr>
          <p:cNvPr id="29" name="Picture 28">
            <a:extLst>
              <a:ext uri="{FF2B5EF4-FFF2-40B4-BE49-F238E27FC236}">
                <a16:creationId xmlns:a16="http://schemas.microsoft.com/office/drawing/2014/main" id="{517F6781-4583-88D9-14EF-88F792973C69}"/>
              </a:ext>
            </a:extLst>
          </p:cNvPr>
          <p:cNvPicPr>
            <a:picLocks noChangeAspect="1"/>
          </p:cNvPicPr>
          <p:nvPr/>
        </p:nvPicPr>
        <p:blipFill>
          <a:blip r:embed="rId3"/>
          <a:stretch>
            <a:fillRect/>
          </a:stretch>
        </p:blipFill>
        <p:spPr>
          <a:xfrm>
            <a:off x="3680776" y="4407553"/>
            <a:ext cx="2006893" cy="1893600"/>
          </a:xfrm>
          <a:prstGeom prst="rect">
            <a:avLst/>
          </a:prstGeom>
        </p:spPr>
      </p:pic>
      <p:sp>
        <p:nvSpPr>
          <p:cNvPr id="30" name="TextBox 29">
            <a:extLst>
              <a:ext uri="{FF2B5EF4-FFF2-40B4-BE49-F238E27FC236}">
                <a16:creationId xmlns:a16="http://schemas.microsoft.com/office/drawing/2014/main" id="{8AE1F687-51A1-B82B-3499-DE4C4AEE2466}"/>
              </a:ext>
            </a:extLst>
          </p:cNvPr>
          <p:cNvSpPr txBox="1"/>
          <p:nvPr/>
        </p:nvSpPr>
        <p:spPr>
          <a:xfrm>
            <a:off x="0" y="2108146"/>
            <a:ext cx="352800" cy="261610"/>
          </a:xfrm>
          <a:prstGeom prst="rect">
            <a:avLst/>
          </a:prstGeom>
          <a:noFill/>
        </p:spPr>
        <p:txBody>
          <a:bodyPr wrap="square" rtlCol="0">
            <a:spAutoFit/>
          </a:bodyPr>
          <a:lstStyle/>
          <a:p>
            <a:r>
              <a:rPr lang="en-US" sz="1100" dirty="0"/>
              <a:t>C</a:t>
            </a:r>
          </a:p>
        </p:txBody>
      </p:sp>
      <p:sp>
        <p:nvSpPr>
          <p:cNvPr id="31" name="TextBox 30">
            <a:extLst>
              <a:ext uri="{FF2B5EF4-FFF2-40B4-BE49-F238E27FC236}">
                <a16:creationId xmlns:a16="http://schemas.microsoft.com/office/drawing/2014/main" id="{63645E9E-3E3F-F341-A5B7-C3842625094C}"/>
              </a:ext>
            </a:extLst>
          </p:cNvPr>
          <p:cNvSpPr txBox="1"/>
          <p:nvPr/>
        </p:nvSpPr>
        <p:spPr>
          <a:xfrm>
            <a:off x="0" y="4342790"/>
            <a:ext cx="352800" cy="261610"/>
          </a:xfrm>
          <a:prstGeom prst="rect">
            <a:avLst/>
          </a:prstGeom>
          <a:noFill/>
        </p:spPr>
        <p:txBody>
          <a:bodyPr wrap="square" rtlCol="0">
            <a:spAutoFit/>
          </a:bodyPr>
          <a:lstStyle/>
          <a:p>
            <a:r>
              <a:rPr lang="en-US" sz="1100" dirty="0"/>
              <a:t>E</a:t>
            </a:r>
          </a:p>
        </p:txBody>
      </p:sp>
      <p:sp>
        <p:nvSpPr>
          <p:cNvPr id="32" name="TextBox 31">
            <a:extLst>
              <a:ext uri="{FF2B5EF4-FFF2-40B4-BE49-F238E27FC236}">
                <a16:creationId xmlns:a16="http://schemas.microsoft.com/office/drawing/2014/main" id="{CFD401D2-8D22-A261-FF98-89A733D911CD}"/>
              </a:ext>
            </a:extLst>
          </p:cNvPr>
          <p:cNvSpPr txBox="1"/>
          <p:nvPr/>
        </p:nvSpPr>
        <p:spPr>
          <a:xfrm>
            <a:off x="0" y="6351560"/>
            <a:ext cx="352800" cy="261610"/>
          </a:xfrm>
          <a:prstGeom prst="rect">
            <a:avLst/>
          </a:prstGeom>
          <a:noFill/>
        </p:spPr>
        <p:txBody>
          <a:bodyPr wrap="square" rtlCol="0">
            <a:spAutoFit/>
          </a:bodyPr>
          <a:lstStyle/>
          <a:p>
            <a:r>
              <a:rPr lang="en-US" sz="1100" dirty="0"/>
              <a:t>G</a:t>
            </a:r>
          </a:p>
        </p:txBody>
      </p:sp>
      <p:pic>
        <p:nvPicPr>
          <p:cNvPr id="36" name="Picture 35">
            <a:extLst>
              <a:ext uri="{FF2B5EF4-FFF2-40B4-BE49-F238E27FC236}">
                <a16:creationId xmlns:a16="http://schemas.microsoft.com/office/drawing/2014/main" id="{940B4A24-407E-FF51-E2A2-5B4C176E8940}"/>
              </a:ext>
            </a:extLst>
          </p:cNvPr>
          <p:cNvPicPr>
            <a:picLocks noChangeAspect="1"/>
          </p:cNvPicPr>
          <p:nvPr/>
        </p:nvPicPr>
        <p:blipFill>
          <a:blip r:embed="rId4"/>
          <a:stretch>
            <a:fillRect/>
          </a:stretch>
        </p:blipFill>
        <p:spPr>
          <a:xfrm>
            <a:off x="267150" y="6482366"/>
            <a:ext cx="2491618" cy="1329621"/>
          </a:xfrm>
          <a:prstGeom prst="rect">
            <a:avLst/>
          </a:prstGeom>
        </p:spPr>
      </p:pic>
      <p:pic>
        <p:nvPicPr>
          <p:cNvPr id="38" name="Picture 37">
            <a:extLst>
              <a:ext uri="{FF2B5EF4-FFF2-40B4-BE49-F238E27FC236}">
                <a16:creationId xmlns:a16="http://schemas.microsoft.com/office/drawing/2014/main" id="{9042C7A0-127E-65E7-039E-6D7B11F79C86}"/>
              </a:ext>
            </a:extLst>
          </p:cNvPr>
          <p:cNvPicPr>
            <a:picLocks noChangeAspect="1"/>
          </p:cNvPicPr>
          <p:nvPr/>
        </p:nvPicPr>
        <p:blipFill>
          <a:blip r:embed="rId5"/>
          <a:stretch>
            <a:fillRect/>
          </a:stretch>
        </p:blipFill>
        <p:spPr>
          <a:xfrm>
            <a:off x="267151" y="4426831"/>
            <a:ext cx="1970894" cy="1859635"/>
          </a:xfrm>
          <a:prstGeom prst="rect">
            <a:avLst/>
          </a:prstGeom>
        </p:spPr>
      </p:pic>
      <p:pic>
        <p:nvPicPr>
          <p:cNvPr id="40" name="Picture 39">
            <a:extLst>
              <a:ext uri="{FF2B5EF4-FFF2-40B4-BE49-F238E27FC236}">
                <a16:creationId xmlns:a16="http://schemas.microsoft.com/office/drawing/2014/main" id="{F53F9789-F209-F73E-DBD2-34ED54BD99E0}"/>
              </a:ext>
            </a:extLst>
          </p:cNvPr>
          <p:cNvPicPr>
            <a:picLocks noChangeAspect="1"/>
          </p:cNvPicPr>
          <p:nvPr/>
        </p:nvPicPr>
        <p:blipFill rotWithShape="1">
          <a:blip r:embed="rId6"/>
          <a:srcRect r="47493"/>
          <a:stretch/>
        </p:blipFill>
        <p:spPr>
          <a:xfrm>
            <a:off x="267150" y="2169609"/>
            <a:ext cx="2105550" cy="2076011"/>
          </a:xfrm>
          <a:prstGeom prst="rect">
            <a:avLst/>
          </a:prstGeom>
        </p:spPr>
      </p:pic>
      <p:pic>
        <p:nvPicPr>
          <p:cNvPr id="42" name="Picture 41">
            <a:extLst>
              <a:ext uri="{FF2B5EF4-FFF2-40B4-BE49-F238E27FC236}">
                <a16:creationId xmlns:a16="http://schemas.microsoft.com/office/drawing/2014/main" id="{7C74F9DC-A47C-0553-F49C-FCBE93C6975C}"/>
              </a:ext>
            </a:extLst>
          </p:cNvPr>
          <p:cNvPicPr>
            <a:picLocks noChangeAspect="1"/>
          </p:cNvPicPr>
          <p:nvPr/>
        </p:nvPicPr>
        <p:blipFill rotWithShape="1">
          <a:blip r:embed="rId7"/>
          <a:srcRect l="31014" t="18694" r="32636" b="16163"/>
          <a:stretch/>
        </p:blipFill>
        <p:spPr>
          <a:xfrm>
            <a:off x="207921" y="275600"/>
            <a:ext cx="2211260" cy="1861465"/>
          </a:xfrm>
          <a:prstGeom prst="rect">
            <a:avLst/>
          </a:prstGeom>
        </p:spPr>
      </p:pic>
      <p:pic>
        <p:nvPicPr>
          <p:cNvPr id="2" name="Picture 1">
            <a:extLst>
              <a:ext uri="{FF2B5EF4-FFF2-40B4-BE49-F238E27FC236}">
                <a16:creationId xmlns:a16="http://schemas.microsoft.com/office/drawing/2014/main" id="{0AE94BD8-0747-1DDC-EECD-12FC7AD960FD}"/>
              </a:ext>
            </a:extLst>
          </p:cNvPr>
          <p:cNvPicPr>
            <a:picLocks noChangeAspect="1"/>
          </p:cNvPicPr>
          <p:nvPr/>
        </p:nvPicPr>
        <p:blipFill>
          <a:blip r:embed="rId8"/>
          <a:stretch>
            <a:fillRect/>
          </a:stretch>
        </p:blipFill>
        <p:spPr>
          <a:xfrm>
            <a:off x="3772800" y="6486458"/>
            <a:ext cx="2491618" cy="1341861"/>
          </a:xfrm>
          <a:prstGeom prst="rect">
            <a:avLst/>
          </a:prstGeom>
        </p:spPr>
      </p:pic>
      <p:pic>
        <p:nvPicPr>
          <p:cNvPr id="3" name="Picture 2">
            <a:extLst>
              <a:ext uri="{FF2B5EF4-FFF2-40B4-BE49-F238E27FC236}">
                <a16:creationId xmlns:a16="http://schemas.microsoft.com/office/drawing/2014/main" id="{0AD686F5-C019-BA65-09A7-D597F0B3F660}"/>
              </a:ext>
            </a:extLst>
          </p:cNvPr>
          <p:cNvPicPr>
            <a:picLocks noChangeAspect="1"/>
          </p:cNvPicPr>
          <p:nvPr/>
        </p:nvPicPr>
        <p:blipFill rotWithShape="1">
          <a:blip r:embed="rId9"/>
          <a:srcRect r="48039"/>
          <a:stretch/>
        </p:blipFill>
        <p:spPr>
          <a:xfrm>
            <a:off x="3697480" y="2184340"/>
            <a:ext cx="2072141" cy="2076011"/>
          </a:xfrm>
          <a:prstGeom prst="rect">
            <a:avLst/>
          </a:prstGeom>
        </p:spPr>
      </p:pic>
    </p:spTree>
    <p:extLst>
      <p:ext uri="{BB962C8B-B14F-4D97-AF65-F5344CB8AC3E}">
        <p14:creationId xmlns:p14="http://schemas.microsoft.com/office/powerpoint/2010/main" val="302385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417597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353415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11850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90541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6409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56261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4D402-BDCF-3B4B-B5C9-F719310ADB39}"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420783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4D402-BDCF-3B4B-B5C9-F719310ADB39}"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354880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4D402-BDCF-3B4B-B5C9-F719310ADB39}"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43738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26782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3673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4D402-BDCF-3B4B-B5C9-F719310ADB39}" type="datetimeFigureOut">
              <a:rPr lang="en-US" smtClean="0"/>
              <a:t>6/10/24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E11A0-75F7-E845-80FB-85FBC2F42A69}" type="slidenum">
              <a:rPr lang="en-US" smtClean="0"/>
              <a:t>‹#›</a:t>
            </a:fld>
            <a:endParaRPr lang="en-US"/>
          </a:p>
        </p:txBody>
      </p:sp>
    </p:spTree>
    <p:extLst>
      <p:ext uri="{BB962C8B-B14F-4D97-AF65-F5344CB8AC3E}">
        <p14:creationId xmlns:p14="http://schemas.microsoft.com/office/powerpoint/2010/main" val="846692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D798A-12A5-56E3-7EE1-8221B5DE756C}"/>
              </a:ext>
            </a:extLst>
          </p:cNvPr>
          <p:cNvSpPr txBox="1"/>
          <p:nvPr/>
        </p:nvSpPr>
        <p:spPr>
          <a:xfrm>
            <a:off x="2036380" y="1141031"/>
            <a:ext cx="811925" cy="219291"/>
          </a:xfrm>
          <a:prstGeom prst="rect">
            <a:avLst/>
          </a:prstGeom>
          <a:noFill/>
        </p:spPr>
        <p:txBody>
          <a:bodyPr wrap="square" rtlCol="0">
            <a:spAutoFit/>
          </a:bodyPr>
          <a:lstStyle/>
          <a:p>
            <a:r>
              <a:rPr lang="en-US" sz="825" dirty="0"/>
              <a:t>Figure 1</a:t>
            </a:r>
          </a:p>
        </p:txBody>
      </p:sp>
      <p:sp>
        <p:nvSpPr>
          <p:cNvPr id="5" name="TextBox 4">
            <a:extLst>
              <a:ext uri="{FF2B5EF4-FFF2-40B4-BE49-F238E27FC236}">
                <a16:creationId xmlns:a16="http://schemas.microsoft.com/office/drawing/2014/main" id="{A9839C5B-9421-C0E7-A420-2F098A84AB43}"/>
              </a:ext>
            </a:extLst>
          </p:cNvPr>
          <p:cNvSpPr txBox="1"/>
          <p:nvPr/>
        </p:nvSpPr>
        <p:spPr>
          <a:xfrm>
            <a:off x="2036380" y="4727687"/>
            <a:ext cx="8213835" cy="219291"/>
          </a:xfrm>
          <a:prstGeom prst="rect">
            <a:avLst/>
          </a:prstGeom>
          <a:noFill/>
        </p:spPr>
        <p:txBody>
          <a:bodyPr wrap="square" rtlCol="0">
            <a:spAutoFit/>
          </a:bodyPr>
          <a:lstStyle/>
          <a:p>
            <a:r>
              <a:rPr lang="en-US" sz="825" b="1" dirty="0"/>
              <a:t>Figure 1. </a:t>
            </a:r>
            <a:r>
              <a:rPr lang="en-US" sz="825" dirty="0"/>
              <a:t>Hyperbolic Multidimensional Scaling on </a:t>
            </a:r>
            <a:endParaRPr lang="en-US" sz="825" b="1" dirty="0"/>
          </a:p>
        </p:txBody>
      </p:sp>
    </p:spTree>
    <p:extLst>
      <p:ext uri="{BB962C8B-B14F-4D97-AF65-F5344CB8AC3E}">
        <p14:creationId xmlns:p14="http://schemas.microsoft.com/office/powerpoint/2010/main" val="3921383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10869</TotalTime>
  <Words>9</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 Rusu</dc:creator>
  <cp:lastModifiedBy>Iulia Rusu</cp:lastModifiedBy>
  <cp:revision>4</cp:revision>
  <dcterms:created xsi:type="dcterms:W3CDTF">2024-04-22T21:41:31Z</dcterms:created>
  <dcterms:modified xsi:type="dcterms:W3CDTF">2024-06-10T17:28:47Z</dcterms:modified>
</cp:coreProperties>
</file>