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35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90BE-B061-3F48-9C13-DE7B34CAF64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E78BE-CA80-FB49-BA3A-C81D62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78BE-CA80-FB49-BA3A-C81D62762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7763-3484-59E9-D60D-EA8D1030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C331-D960-E8F9-128F-A9D63548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0042-D2BB-5AF5-6FAA-688A1971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B099-FF25-3C49-F61F-60586164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FD68-39E7-6A25-2EEF-2AB1509A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34B8-CCA9-7401-8195-AFD3A31D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9ED6A-D388-10D2-45FA-524EC080C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D6E8-EFBA-51DE-4E82-494C1AEC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2872-C12E-39C1-632A-CFBB210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0485-73FA-2343-32F1-C5F64E20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CD362-4C87-5FF7-7BF9-C60D718B5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A6FAD-18B3-E471-DA66-DD3069E2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FF01-DCF1-3A1D-68BA-2DB8BE2D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EDF2-E259-3EB0-7751-E646155F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EA5C-0596-357A-C06A-36E71C3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EE5A-AB64-305E-427B-094647B0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DA1B-CCB5-266F-96E5-390760DC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F247-12F2-D7CA-8017-C1363ABE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F800-B77D-0204-B8E0-1DD26858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9330-B994-BBBA-4265-B1BF61C7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C59B-98D8-1B39-5F82-BCAB2917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B128-E2A8-5282-5F72-09081A31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F671-2012-D0A1-5883-E786C510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2C31-C989-2700-7C6F-0B0ADA7B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5244-096D-B3C7-7626-D1B5FEE9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C127-A75E-FC9B-B063-094E52C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28F8-07FB-7368-47D4-4E5911CC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83B62-37A9-2A6C-ACE9-5612FEAF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1E7F-E271-0C68-03CB-1244A36F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66E3-EBBF-1AED-A0A8-6FD4D262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1468-B801-4B58-54AD-34F81B2F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DCE2-8FA6-3075-FDF7-09875D8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7A8A-617A-E5D0-1EBE-BE035BF9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5228-9587-CBAE-E08B-B2A3A013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3D15A-C8D3-6A37-9F03-6D1F838BC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193E2-B4DF-416F-7D79-D60B6769B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B87E5-3EA9-F338-89A9-E8C12D2E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7719-C1C9-93B8-9FFF-07DBDE30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BD24-3D14-7D98-67C7-F94E4B38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7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B2E-1CDB-FA54-88F1-E13163B8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398A-3A9E-D670-77BA-7F3F1B1C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DB164-E3D5-3E6C-63CB-3B18A039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C06-0709-39C7-7BEA-981BB6FD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D4763-EBAD-5557-EBAB-A1582F6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BAA1D-3195-9210-F146-7944217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C10B-08A9-A3F4-4FBF-174F0CB0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0FF-B26B-4FD3-1525-12A2302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25B4-3916-695C-AA4F-7BE483B7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BE0F-3101-1BD2-E43B-FBBFFCEF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5695-ADA9-C38F-82C1-5086B401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9896-8883-89CB-FE32-166F38E1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8C05-37A6-B97A-17A3-D5ED54AD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554-FD9E-04D4-08B7-560139CC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02E43-FC30-9B74-1C2C-61381DD1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DFF-372F-20E0-19D5-23194FFC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1EB9-6D1A-9552-413C-502E81DD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BFD5-630C-62BD-CB21-A4711D4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6DFC-D557-AA7B-4DB4-5DF64F5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D90A-4301-4142-6DD8-8F801C8F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4FF2-67EB-2DC7-F777-4A9D9219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9906-B298-A948-4D8B-65CCD485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0F0A1-0897-7547-B810-A61E12CA369F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0B96-7987-9BAF-A713-2B39F3690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357B-CE1F-4A26-19C8-5D435A034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092C4-0763-8E4B-ABD5-603ECDF5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7DB-D27D-76E2-C8B4-35456CB6E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 linearity in C. Elegans Neurons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46265-BF7D-EB6C-6C6D-84715B26B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5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4A11-2DB4-AB5C-2EEB-B183DDAF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5" r="-5" b="-5"/>
          <a:stretch/>
        </p:blipFill>
        <p:spPr>
          <a:xfrm>
            <a:off x="8290760" y="3685116"/>
            <a:ext cx="3792174" cy="3174339"/>
          </a:xfrm>
          <a:prstGeom prst="rect">
            <a:avLst/>
          </a:prstGeom>
        </p:spPr>
      </p:pic>
      <p:pic>
        <p:nvPicPr>
          <p:cNvPr id="13" name="Picture 1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541B93B-1795-5F8D-C16D-72311B16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34" r="6" b="6"/>
          <a:stretch/>
        </p:blipFill>
        <p:spPr>
          <a:xfrm>
            <a:off x="8163472" y="254660"/>
            <a:ext cx="3792174" cy="3174339"/>
          </a:xfrm>
          <a:prstGeom prst="rect">
            <a:avLst/>
          </a:prstGeom>
        </p:spPr>
      </p:pic>
      <p:pic>
        <p:nvPicPr>
          <p:cNvPr id="9" name="Picture 8" descr="A graph of red and blue dots&#10;&#10;Description automatically generated">
            <a:extLst>
              <a:ext uri="{FF2B5EF4-FFF2-40B4-BE49-F238E27FC236}">
                <a16:creationId xmlns:a16="http://schemas.microsoft.com/office/drawing/2014/main" id="{64CE04A4-60B2-68BC-C89B-E5E949DFA1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48" r="-5" b="-5"/>
          <a:stretch/>
        </p:blipFill>
        <p:spPr>
          <a:xfrm>
            <a:off x="4154126" y="254659"/>
            <a:ext cx="3792174" cy="3174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8AF2E-9B27-A6E5-C9F4-05AAA98793F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0" r="1" b="1"/>
          <a:stretch/>
        </p:blipFill>
        <p:spPr>
          <a:xfrm>
            <a:off x="4081736" y="3686573"/>
            <a:ext cx="3792174" cy="31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00B3D-08C3-8E6E-E8C6-C331787684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60" r="1" b="1"/>
          <a:stretch/>
        </p:blipFill>
        <p:spPr>
          <a:xfrm>
            <a:off x="328391" y="257572"/>
            <a:ext cx="3792174" cy="3171426"/>
          </a:xfrm>
          <a:prstGeom prst="rect">
            <a:avLst/>
          </a:prstGeom>
        </p:spPr>
      </p:pic>
      <p:pic>
        <p:nvPicPr>
          <p:cNvPr id="17" name="Picture 1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125C74C-EE2B-9C7B-DB04-3552B02CE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060" y="3644280"/>
            <a:ext cx="4046883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47D950E9-E3D3-DECE-D830-060841EE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8" y="965200"/>
            <a:ext cx="4162216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705647F-A36E-D173-1510-F9F476EE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63" y="965200"/>
            <a:ext cx="4162216" cy="20602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a number of neurones&#10;&#10;Description automatically generated with medium confidence">
            <a:extLst>
              <a:ext uri="{FF2B5EF4-FFF2-40B4-BE49-F238E27FC236}">
                <a16:creationId xmlns:a16="http://schemas.microsoft.com/office/drawing/2014/main" id="{B6456884-4D10-A1D9-FEFF-66C20964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084" y="3836247"/>
            <a:ext cx="4162216" cy="20602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207433F3-D5A0-6A40-1E89-2186434ED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563" y="3836247"/>
            <a:ext cx="4162216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6872AAB-1865-45B8-AF82-66ADE739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9312"/>
            <a:ext cx="5291666" cy="2619375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F1B7D951-429D-B904-A43A-40A877CE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19312"/>
            <a:ext cx="5291667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8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23264</TotalTime>
  <Words>8</Words>
  <Application>Microsoft Macintosh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Non linearity in C. Elegans Neurons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Rusu, Iulia</dc:creator>
  <cp:lastModifiedBy>Rusu, Iulia</cp:lastModifiedBy>
  <cp:revision>2</cp:revision>
  <dcterms:created xsi:type="dcterms:W3CDTF">2024-12-05T20:45:29Z</dcterms:created>
  <dcterms:modified xsi:type="dcterms:W3CDTF">2024-12-23T21:09:22Z</dcterms:modified>
</cp:coreProperties>
</file>