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12078D1-1D79-43F3-9351-C9DF21DFC611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787EEB-891B-4767-98FE-DC79C78232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Realizat</a:t>
            </a:r>
            <a:r>
              <a:rPr lang="en-US" dirty="0" smtClean="0"/>
              <a:t> de </a:t>
            </a:r>
            <a:r>
              <a:rPr lang="en-US" dirty="0" err="1" smtClean="0"/>
              <a:t>Constantin</a:t>
            </a:r>
            <a:r>
              <a:rPr lang="en-US" dirty="0" smtClean="0"/>
              <a:t> Iulia </a:t>
            </a:r>
            <a:r>
              <a:rPr lang="en-US" dirty="0" err="1" smtClean="0"/>
              <a:t>si</a:t>
            </a:r>
            <a:r>
              <a:rPr lang="en-US" dirty="0" smtClean="0"/>
              <a:t> Contra </a:t>
            </a:r>
            <a:r>
              <a:rPr lang="en-US" dirty="0" err="1" smtClean="0"/>
              <a:t>Alexandru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175351" cy="1793167"/>
          </a:xfrm>
        </p:spPr>
        <p:txBody>
          <a:bodyPr/>
          <a:lstStyle/>
          <a:p>
            <a:r>
              <a:rPr lang="en-US" dirty="0" smtClean="0"/>
              <a:t>Electronics </a:t>
            </a:r>
            <a:r>
              <a:rPr lang="en-US" dirty="0" err="1" smtClean="0"/>
              <a:t>Store:management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face?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03" y="731838"/>
            <a:ext cx="4605393" cy="3475037"/>
          </a:xfrm>
        </p:spPr>
      </p:pic>
    </p:spTree>
    <p:extLst>
      <p:ext uri="{BB962C8B-B14F-4D97-AF65-F5344CB8AC3E}">
        <p14:creationId xmlns:p14="http://schemas.microsoft.com/office/powerpoint/2010/main" val="33398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86" y="1088038"/>
            <a:ext cx="2705478" cy="276263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283579"/>
            <a:ext cx="3346450" cy="2371554"/>
          </a:xfrm>
        </p:spPr>
      </p:pic>
    </p:spTree>
    <p:extLst>
      <p:ext uri="{BB962C8B-B14F-4D97-AF65-F5344CB8AC3E}">
        <p14:creationId xmlns:p14="http://schemas.microsoft.com/office/powerpoint/2010/main" val="225186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Inventarul:gestionat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3386388" cy="3475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64" y="685800"/>
            <a:ext cx="364858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Organizare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simpla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85800"/>
            <a:ext cx="3453674" cy="3475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962400" cy="27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607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71</TotalTime>
  <Words>21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Electronics Store:management application</vt:lpstr>
      <vt:lpstr>Ce face?</vt:lpstr>
      <vt:lpstr>Functii</vt:lpstr>
      <vt:lpstr>Inventarul:gestionat mult mai usor</vt:lpstr>
      <vt:lpstr>Organizare mai simpla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Giugica</dc:creator>
  <cp:lastModifiedBy>Giugica</cp:lastModifiedBy>
  <cp:revision>5</cp:revision>
  <dcterms:created xsi:type="dcterms:W3CDTF">2020-06-12T10:54:25Z</dcterms:created>
  <dcterms:modified xsi:type="dcterms:W3CDTF">2020-06-20T09:01:20Z</dcterms:modified>
</cp:coreProperties>
</file>