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35A6-5268-B137-D4EF-EE5A776D5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FD558-F66E-4E5F-0994-A7F982A9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14F77-41CC-747F-C01D-1B6481EF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98A5-7FA4-488B-9297-A82CF5000A5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C2CC-E653-6F3B-5A41-CE645F04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8950F-09ED-6710-D867-A297E034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05EA-031E-483B-8BDA-AFDD10A0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3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E4D-D919-340F-1D76-5BE77455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62BE3-25A4-907E-2A19-B7FFACF33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B2D5-2E71-17F7-1C22-1093E0C3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98A5-7FA4-488B-9297-A82CF5000A5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C4070-DBA3-71B1-77A1-31836756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2213-A167-5C35-22E0-1C5DCF61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05EA-031E-483B-8BDA-AFDD10A0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6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D730C-0874-425D-2155-917545DEF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C0499-2DFE-C354-BCCA-878A7E8E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EA8F-77BF-7B2F-45DA-80A7B508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98A5-7FA4-488B-9297-A82CF5000A5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7936-0495-07E4-53FD-FA20EAF9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5CCA-64E9-629C-2F1A-D6033B00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05EA-031E-483B-8BDA-AFDD10A0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9D33-72AD-9FB3-5BE3-EC86E7A7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F4E6-7B3A-5EAD-7B0C-87191D06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E498-65AC-D999-B7E0-759365DA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98A5-7FA4-488B-9297-A82CF5000A5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AE6D-2C12-EC2F-A4CF-0FFC1DE5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F11D-289B-F011-F1FE-E1BE8D1E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05EA-031E-483B-8BDA-AFDD10A0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4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E8AB-037B-1A34-5E2E-43096508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92798-0275-BFCA-4262-EC04F7FD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4831-CA39-9422-C6B4-B132786D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98A5-7FA4-488B-9297-A82CF5000A5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BE35-2B60-C463-223B-2DD1F984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B0E1-B432-EBFA-AD4D-DEC3EC96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05EA-031E-483B-8BDA-AFDD10A0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5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322C-515A-AAFC-766F-49489AD8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69BA-0C26-E3E0-1C17-EE9EEB8C7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452F8-4B3A-7B46-1458-7D4CBA62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7661E-6B25-310C-BB69-7D0A590D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98A5-7FA4-488B-9297-A82CF5000A5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FCA81-CF89-5149-1DFA-564DEAE7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2D5AC-40A1-ADE0-FB86-E1695531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05EA-031E-483B-8BDA-AFDD10A0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4E96-894F-692D-0EFB-AD4C98DE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C7A99-1AAE-9D11-A28E-69E6D92DD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F878F-37F0-BFD2-EA4F-166BE5ECE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348F9-2A8B-CEE3-C22A-662CD5B38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F5592-8088-3583-BEB0-708F363A5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B5995-2E38-9E40-B49E-8CA6229F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98A5-7FA4-488B-9297-A82CF5000A5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EA499-CE55-DA61-888C-FC984FAE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3823-9195-F965-AAE9-A569787B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05EA-031E-483B-8BDA-AFDD10A0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2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7B23-28B7-3019-6F2F-87EC26F3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8E0DF-64A7-D5DD-3B61-56F9D1CF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98A5-7FA4-488B-9297-A82CF5000A5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33533-2D01-303D-5914-9F557DA5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0BFFA-CCB4-23DC-91DB-7E8F2EA1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05EA-031E-483B-8BDA-AFDD10A0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BD999-D027-DC90-AC39-FABB1C99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98A5-7FA4-488B-9297-A82CF5000A5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F9EA8-3A45-775C-8080-DCBD7745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7E264-F0EE-EFA8-39A9-6F421F16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05EA-031E-483B-8BDA-AFDD10A0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0285-1B44-B567-BD98-6EE803F3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E4D9-9835-660E-1080-387A81BFF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94907-1C8B-9CF8-BBD7-FB77A790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2DBD4-74B1-3C68-5737-29E15037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98A5-7FA4-488B-9297-A82CF5000A5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CA313-1024-B87F-11D9-940F986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D28D3-D9C8-BA80-4BD2-BCBAD35B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05EA-031E-483B-8BDA-AFDD10A0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4EB2-3BF9-3467-4CB8-7EE2B4B7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1E6A3-B2CE-D54C-DE9D-26151BC84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EAE34-A3F6-2454-95A4-7B259E70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F1C79-A8B7-EF14-863F-48916F29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98A5-7FA4-488B-9297-A82CF5000A5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B5B76-A03D-4A24-0113-461CFB1B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33C2-AAEE-504F-3897-D21A71F3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05EA-031E-483B-8BDA-AFDD10A0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BB090-3F1D-1ACD-ECC5-AC324662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0897A-F0CA-1F71-B0E7-BF8B58CD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727A7-575E-C960-0A3A-0B66CF1E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98A5-7FA4-488B-9297-A82CF5000A5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4A31-3D3A-8B14-4D15-7BE846004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0BC6-0CE7-6C47-1A20-A6E1017FA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05EA-031E-483B-8BDA-AFDD10A0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5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9397D-6A6C-05A6-7822-CAEFB6D7F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0" i="0">
                <a:solidFill>
                  <a:schemeClr val="tx2"/>
                </a:solidFill>
                <a:effectLst/>
                <a:latin typeface="Söhne Mono"/>
              </a:rPr>
              <a:t>Implementarea unui joc video 3D dedicat în Unity</a:t>
            </a:r>
            <a:endParaRPr lang="en-US" sz="4000">
              <a:solidFill>
                <a:schemeClr val="tx2"/>
              </a:solidFill>
            </a:endParaRPr>
          </a:p>
        </p:txBody>
      </p:sp>
      <p:pic>
        <p:nvPicPr>
          <p:cNvPr id="6" name="Picture 5" descr="A picture containing pc game, screenshot, sky, video game software&#10;&#10;Description automatically generated">
            <a:extLst>
              <a:ext uri="{FF2B5EF4-FFF2-40B4-BE49-F238E27FC236}">
                <a16:creationId xmlns:a16="http://schemas.microsoft.com/office/drawing/2014/main" id="{0D562F48-7417-DB04-31CA-70157AB433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3000"/>
                    </a14:imgEffect>
                    <a14:imgEffect>
                      <a14:brightnessContrast bright="-27000" contrast="29000"/>
                    </a14:imgEffect>
                  </a14:imgLayer>
                </a14:imgProps>
              </a:ext>
            </a:extLst>
          </a:blip>
          <a:srcRect t="22276" b="8802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55" name="Freeform: Shape 54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710096E-4E32-E411-24F8-B91C15072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1400" b="0" i="0">
                <a:solidFill>
                  <a:schemeClr val="tx2"/>
                </a:solidFill>
                <a:effectLst/>
                <a:latin typeface="Söhne Mono"/>
              </a:rPr>
              <a:t>Coordonator: Conf. univ. dr. ing. Mironela Pîrnău</a:t>
            </a:r>
            <a:br>
              <a:rPr lang="en-US" sz="1400" b="0" i="0">
                <a:solidFill>
                  <a:schemeClr val="tx2"/>
                </a:solidFill>
                <a:effectLst/>
                <a:latin typeface="Söhne Mono"/>
              </a:rPr>
            </a:br>
            <a:r>
              <a:rPr lang="en-US" sz="1400" b="0" i="0">
                <a:solidFill>
                  <a:schemeClr val="tx2"/>
                </a:solidFill>
                <a:effectLst/>
                <a:latin typeface="Söhne Mono"/>
              </a:rPr>
              <a:t>Absolvent</a:t>
            </a:r>
            <a:r>
              <a:rPr lang="ro-RO" sz="1400" b="0" i="0">
                <a:solidFill>
                  <a:schemeClr val="tx2"/>
                </a:solidFill>
                <a:effectLst/>
                <a:latin typeface="Söhne Mono"/>
              </a:rPr>
              <a:t>ă</a:t>
            </a:r>
            <a:r>
              <a:rPr lang="en-US" sz="1400" b="0" i="0">
                <a:solidFill>
                  <a:schemeClr val="tx2"/>
                </a:solidFill>
                <a:effectLst/>
                <a:latin typeface="Söhne Mono"/>
              </a:rPr>
              <a:t>: Anda-Iulia Brătășanu</a:t>
            </a:r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22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F4EE7-928D-5C71-4D0E-2C4AA21C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Concluzii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4439-CD68-F81D-B170-0F1BB14F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000"/>
              <a:t>Am reușit să combin cu succes mecanicile unui joc de supraviețuire cu o atmosferă liniștitoare.</a:t>
            </a:r>
          </a:p>
          <a:p>
            <a:r>
              <a:rPr lang="en-US" sz="2000"/>
              <a:t>Jocul implementat poate servi ca un spațiu de relaxare pentru utilizatori, oferindu-le o evadare de la problemele zilnice.</a:t>
            </a:r>
          </a:p>
          <a:p>
            <a:r>
              <a:rPr lang="en-US" sz="2000"/>
              <a:t>Studiul tendințelor actuale din designul de jocuri m-a ajutat</a:t>
            </a:r>
            <a:r>
              <a:rPr lang="ro-RO" sz="2000"/>
              <a:t> să creez un joc modern și atractiv.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EF215-45A6-2F91-4DA2-451C2B8D1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2818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C3CEC-CAF7-80F9-8773-2680643C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o-RO" sz="5400" b="1" dirty="0"/>
              <a:t>Cuprinsul lucrării</a:t>
            </a:r>
            <a:endParaRPr lang="en-US" sz="5400" b="1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68FA-7BAA-E61F-367A-BCEE9FC45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1. Introducere</a:t>
            </a:r>
          </a:p>
          <a:p>
            <a:pPr marL="0" indent="0">
              <a:buNone/>
            </a:pPr>
            <a:r>
              <a:rPr lang="en-US" sz="2200"/>
              <a:t>2. Tehnologii Utilizate</a:t>
            </a:r>
          </a:p>
          <a:p>
            <a:pPr marL="0" indent="0">
              <a:buNone/>
            </a:pPr>
            <a:r>
              <a:rPr lang="en-US" sz="2200"/>
              <a:t>3. Designul Jocului</a:t>
            </a:r>
          </a:p>
          <a:p>
            <a:pPr marL="0" indent="0">
              <a:buNone/>
            </a:pPr>
            <a:r>
              <a:rPr lang="en-US" sz="2200"/>
              <a:t>4. Etapele Procesului de Lucru</a:t>
            </a:r>
          </a:p>
          <a:p>
            <a:pPr marL="0" indent="0">
              <a:buNone/>
            </a:pPr>
            <a:r>
              <a:rPr lang="en-US" sz="2200"/>
              <a:t>5. Verificarea Aplicației</a:t>
            </a:r>
          </a:p>
          <a:p>
            <a:pPr marL="0" indent="0">
              <a:buNone/>
            </a:pPr>
            <a:r>
              <a:rPr lang="en-US" sz="2200"/>
              <a:t>6. Concluzii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48307739-D004-9C4F-49A4-081ECA4C9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3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26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73FCC02D-7F2B-49D7-859A-8C9CA4C5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F93AD-188F-9490-48F1-664EBA6C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319" y="286875"/>
            <a:ext cx="5837695" cy="1847933"/>
          </a:xfrm>
        </p:spPr>
        <p:txBody>
          <a:bodyPr anchor="b">
            <a:normAutofit/>
          </a:bodyPr>
          <a:lstStyle/>
          <a:p>
            <a:r>
              <a:rPr lang="it-IT" sz="3600" dirty="0">
                <a:solidFill>
                  <a:schemeClr val="tx2"/>
                </a:solidFill>
              </a:rPr>
              <a:t>Obiective, probleme formulate, stadiul actual al tematicii abordate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6" name="Picture 5" descr="Sessions: Diana | A Creator-Safe Collection | Riot Games Music - YouTube">
            <a:extLst>
              <a:ext uri="{FF2B5EF4-FFF2-40B4-BE49-F238E27FC236}">
                <a16:creationId xmlns:a16="http://schemas.microsoft.com/office/drawing/2014/main" id="{DA89670B-B296-528B-0009-C538D98326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" r="473" b="-1"/>
          <a:stretch/>
        </p:blipFill>
        <p:spPr bwMode="auto">
          <a:xfrm>
            <a:off x="-33867" y="580444"/>
            <a:ext cx="5393426" cy="3138778"/>
          </a:xfrm>
          <a:prstGeom prst="rect">
            <a:avLst/>
          </a:prstGeom>
          <a:noFill/>
        </p:spPr>
      </p:pic>
      <p:pic>
        <p:nvPicPr>
          <p:cNvPr id="5" name="Picture 4" descr="noobtuts - Unity 2D Super Mario Bros. Tutorial">
            <a:extLst>
              <a:ext uri="{FF2B5EF4-FFF2-40B4-BE49-F238E27FC236}">
                <a16:creationId xmlns:a16="http://schemas.microsoft.com/office/drawing/2014/main" id="{B3CCBBF2-A4DA-54A1-7BC9-DF9CD20736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3" r="6180"/>
          <a:stretch/>
        </p:blipFill>
        <p:spPr bwMode="auto">
          <a:xfrm>
            <a:off x="-33867" y="3706948"/>
            <a:ext cx="5393426" cy="3138778"/>
          </a:xfrm>
          <a:prstGeom prst="rect">
            <a:avLst/>
          </a:prstGeom>
          <a:noFill/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083B64E8-D4C5-4299-B6FF-7274DEDF0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3867" y="0"/>
            <a:ext cx="6013938" cy="6858000"/>
            <a:chOff x="-33867" y="0"/>
            <a:chExt cx="6013938" cy="6858000"/>
          </a:xfrm>
        </p:grpSpPr>
        <p:sp useBgFill="1">
          <p:nvSpPr>
            <p:cNvPr id="90" name="Freeform: Shape 89">
              <a:extLst>
                <a:ext uri="{FF2B5EF4-FFF2-40B4-BE49-F238E27FC236}">
                  <a16:creationId xmlns:a16="http://schemas.microsoft.com/office/drawing/2014/main" id="{A65C18B7-BEDE-48E6-86DB-DEBE5E373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3867" y="511966"/>
              <a:ext cx="5736222" cy="6345687"/>
            </a:xfrm>
            <a:custGeom>
              <a:avLst/>
              <a:gdLst>
                <a:gd name="connsiteX0" fmla="*/ 1262253 w 3134106"/>
                <a:gd name="connsiteY0" fmla="*/ 0 h 3467100"/>
                <a:gd name="connsiteX1" fmla="*/ 0 w 3134106"/>
                <a:gd name="connsiteY1" fmla="*/ 482156 h 3467100"/>
                <a:gd name="connsiteX2" fmla="*/ 0 w 3134106"/>
                <a:gd name="connsiteY2" fmla="*/ 777526 h 3467100"/>
                <a:gd name="connsiteX3" fmla="*/ 106966 w 3134106"/>
                <a:gd name="connsiteY3" fmla="*/ 645319 h 3467100"/>
                <a:gd name="connsiteX4" fmla="*/ 621316 w 3134106"/>
                <a:gd name="connsiteY4" fmla="*/ 259556 h 3467100"/>
                <a:gd name="connsiteX5" fmla="*/ 658749 w 3134106"/>
                <a:gd name="connsiteY5" fmla="*/ 242888 h 3467100"/>
                <a:gd name="connsiteX6" fmla="*/ 696468 w 3134106"/>
                <a:gd name="connsiteY6" fmla="*/ 226790 h 3467100"/>
                <a:gd name="connsiteX7" fmla="*/ 734854 w 3134106"/>
                <a:gd name="connsiteY7" fmla="*/ 212217 h 3467100"/>
                <a:gd name="connsiteX8" fmla="*/ 773525 w 3134106"/>
                <a:gd name="connsiteY8" fmla="*/ 198215 h 3467100"/>
                <a:gd name="connsiteX9" fmla="*/ 812768 w 3134106"/>
                <a:gd name="connsiteY9" fmla="*/ 185642 h 3467100"/>
                <a:gd name="connsiteX10" fmla="*/ 852202 w 3134106"/>
                <a:gd name="connsiteY10" fmla="*/ 173736 h 3467100"/>
                <a:gd name="connsiteX11" fmla="*/ 892112 w 3134106"/>
                <a:gd name="connsiteY11" fmla="*/ 163354 h 3467100"/>
                <a:gd name="connsiteX12" fmla="*/ 912114 w 3134106"/>
                <a:gd name="connsiteY12" fmla="*/ 158210 h 3467100"/>
                <a:gd name="connsiteX13" fmla="*/ 922115 w 3134106"/>
                <a:gd name="connsiteY13" fmla="*/ 155639 h 3467100"/>
                <a:gd name="connsiteX14" fmla="*/ 932212 w 3134106"/>
                <a:gd name="connsiteY14" fmla="*/ 153543 h 3467100"/>
                <a:gd name="connsiteX15" fmla="*/ 1260634 w 3134106"/>
                <a:gd name="connsiteY15" fmla="*/ 117062 h 3467100"/>
                <a:gd name="connsiteX16" fmla="*/ 1587341 w 3134106"/>
                <a:gd name="connsiteY16" fmla="*/ 161544 h 3467100"/>
                <a:gd name="connsiteX17" fmla="*/ 1743647 w 3134106"/>
                <a:gd name="connsiteY17" fmla="*/ 213741 h 3467100"/>
                <a:gd name="connsiteX18" fmla="*/ 1892808 w 3134106"/>
                <a:gd name="connsiteY18" fmla="*/ 282702 h 3467100"/>
                <a:gd name="connsiteX19" fmla="*/ 2033683 w 3134106"/>
                <a:gd name="connsiteY19" fmla="*/ 365950 h 3467100"/>
                <a:gd name="connsiteX20" fmla="*/ 2165509 w 3134106"/>
                <a:gd name="connsiteY20" fmla="*/ 461677 h 3467100"/>
                <a:gd name="connsiteX21" fmla="*/ 2288286 w 3134106"/>
                <a:gd name="connsiteY21" fmla="*/ 567500 h 3467100"/>
                <a:gd name="connsiteX22" fmla="*/ 2401348 w 3134106"/>
                <a:gd name="connsiteY22" fmla="*/ 682371 h 3467100"/>
                <a:gd name="connsiteX23" fmla="*/ 2505075 w 3134106"/>
                <a:gd name="connsiteY23" fmla="*/ 804577 h 3467100"/>
                <a:gd name="connsiteX24" fmla="*/ 2598801 w 3134106"/>
                <a:gd name="connsiteY24" fmla="*/ 933355 h 3467100"/>
                <a:gd name="connsiteX25" fmla="*/ 2682240 w 3134106"/>
                <a:gd name="connsiteY25" fmla="*/ 1067943 h 3467100"/>
                <a:gd name="connsiteX26" fmla="*/ 2754725 w 3134106"/>
                <a:gd name="connsiteY26" fmla="*/ 1207770 h 3467100"/>
                <a:gd name="connsiteX27" fmla="*/ 2861596 w 3134106"/>
                <a:gd name="connsiteY27" fmla="*/ 1501140 h 3467100"/>
                <a:gd name="connsiteX28" fmla="*/ 2893314 w 3134106"/>
                <a:gd name="connsiteY28" fmla="*/ 1653254 h 3467100"/>
                <a:gd name="connsiteX29" fmla="*/ 2898743 w 3134106"/>
                <a:gd name="connsiteY29" fmla="*/ 1691640 h 3467100"/>
                <a:gd name="connsiteX30" fmla="*/ 2903220 w 3134106"/>
                <a:gd name="connsiteY30" fmla="*/ 1730216 h 3467100"/>
                <a:gd name="connsiteX31" fmla="*/ 2906840 w 3134106"/>
                <a:gd name="connsiteY31" fmla="*/ 1768888 h 3467100"/>
                <a:gd name="connsiteX32" fmla="*/ 2909221 w 3134106"/>
                <a:gd name="connsiteY32" fmla="*/ 1807655 h 3467100"/>
                <a:gd name="connsiteX33" fmla="*/ 2907506 w 3134106"/>
                <a:gd name="connsiteY33" fmla="*/ 1963007 h 3467100"/>
                <a:gd name="connsiteX34" fmla="*/ 2904458 w 3134106"/>
                <a:gd name="connsiteY34" fmla="*/ 2001869 h 3467100"/>
                <a:gd name="connsiteX35" fmla="*/ 2900267 w 3134106"/>
                <a:gd name="connsiteY35" fmla="*/ 2040636 h 3467100"/>
                <a:gd name="connsiteX36" fmla="*/ 2894648 w 3134106"/>
                <a:gd name="connsiteY36" fmla="*/ 2079308 h 3467100"/>
                <a:gd name="connsiteX37" fmla="*/ 2888075 w 3134106"/>
                <a:gd name="connsiteY37" fmla="*/ 2117884 h 3467100"/>
                <a:gd name="connsiteX38" fmla="*/ 2849785 w 3134106"/>
                <a:gd name="connsiteY38" fmla="*/ 2268855 h 3467100"/>
                <a:gd name="connsiteX39" fmla="*/ 2785491 w 3134106"/>
                <a:gd name="connsiteY39" fmla="*/ 2404777 h 3467100"/>
                <a:gd name="connsiteX40" fmla="*/ 2682049 w 3134106"/>
                <a:gd name="connsiteY40" fmla="*/ 2511647 h 3467100"/>
                <a:gd name="connsiteX41" fmla="*/ 2544318 w 3134106"/>
                <a:gd name="connsiteY41" fmla="*/ 2596229 h 3467100"/>
                <a:gd name="connsiteX42" fmla="*/ 2270474 w 3134106"/>
                <a:gd name="connsiteY42" fmla="*/ 2796349 h 3467100"/>
                <a:gd name="connsiteX43" fmla="*/ 2211896 w 3134106"/>
                <a:gd name="connsiteY43" fmla="*/ 2856357 h 3467100"/>
                <a:gd name="connsiteX44" fmla="*/ 2155127 w 3134106"/>
                <a:gd name="connsiteY44" fmla="*/ 2916936 h 3467100"/>
                <a:gd name="connsiteX45" fmla="*/ 2042636 w 3134106"/>
                <a:gd name="connsiteY45" fmla="*/ 3038094 h 3467100"/>
                <a:gd name="connsiteX46" fmla="*/ 1985963 w 3134106"/>
                <a:gd name="connsiteY46" fmla="*/ 3097721 h 3467100"/>
                <a:gd name="connsiteX47" fmla="*/ 1928051 w 3134106"/>
                <a:gd name="connsiteY47" fmla="*/ 3155728 h 3467100"/>
                <a:gd name="connsiteX48" fmla="*/ 1806702 w 3134106"/>
                <a:gd name="connsiteY48" fmla="*/ 3264313 h 3467100"/>
                <a:gd name="connsiteX49" fmla="*/ 1674400 w 3134106"/>
                <a:gd name="connsiteY49" fmla="*/ 3356134 h 3467100"/>
                <a:gd name="connsiteX50" fmla="*/ 1529906 w 3134106"/>
                <a:gd name="connsiteY50" fmla="*/ 3422333 h 3467100"/>
                <a:gd name="connsiteX51" fmla="*/ 1492187 w 3134106"/>
                <a:gd name="connsiteY51" fmla="*/ 3434048 h 3467100"/>
                <a:gd name="connsiteX52" fmla="*/ 1453896 w 3134106"/>
                <a:gd name="connsiteY52" fmla="*/ 3443669 h 3467100"/>
                <a:gd name="connsiteX53" fmla="*/ 1415129 w 3134106"/>
                <a:gd name="connsiteY53" fmla="*/ 3451003 h 3467100"/>
                <a:gd name="connsiteX54" fmla="*/ 1376077 w 3134106"/>
                <a:gd name="connsiteY54" fmla="*/ 3456241 h 3467100"/>
                <a:gd name="connsiteX55" fmla="*/ 1336834 w 3134106"/>
                <a:gd name="connsiteY55" fmla="*/ 3459480 h 3467100"/>
                <a:gd name="connsiteX56" fmla="*/ 1297496 w 3134106"/>
                <a:gd name="connsiteY56" fmla="*/ 3460718 h 3467100"/>
                <a:gd name="connsiteX57" fmla="*/ 1258062 w 3134106"/>
                <a:gd name="connsiteY57" fmla="*/ 3460052 h 3467100"/>
                <a:gd name="connsiteX58" fmla="*/ 1217676 w 3134106"/>
                <a:gd name="connsiteY58" fmla="*/ 3457480 h 3467100"/>
                <a:gd name="connsiteX59" fmla="*/ 900113 w 3134106"/>
                <a:gd name="connsiteY59" fmla="*/ 3406426 h 3467100"/>
                <a:gd name="connsiteX60" fmla="*/ 823246 w 3134106"/>
                <a:gd name="connsiteY60" fmla="*/ 3383947 h 3467100"/>
                <a:gd name="connsiteX61" fmla="*/ 747808 w 3134106"/>
                <a:gd name="connsiteY61" fmla="*/ 3357753 h 3467100"/>
                <a:gd name="connsiteX62" fmla="*/ 710660 w 3134106"/>
                <a:gd name="connsiteY62" fmla="*/ 3343370 h 3467100"/>
                <a:gd name="connsiteX63" fmla="*/ 673799 w 3134106"/>
                <a:gd name="connsiteY63" fmla="*/ 3328321 h 3467100"/>
                <a:gd name="connsiteX64" fmla="*/ 655415 w 3134106"/>
                <a:gd name="connsiteY64" fmla="*/ 3320796 h 3467100"/>
                <a:gd name="connsiteX65" fmla="*/ 637413 w 3134106"/>
                <a:gd name="connsiteY65" fmla="*/ 3312319 h 3467100"/>
                <a:gd name="connsiteX66" fmla="*/ 601409 w 3134106"/>
                <a:gd name="connsiteY66" fmla="*/ 3295460 h 3467100"/>
                <a:gd name="connsiteX67" fmla="*/ 96012 w 3134106"/>
                <a:gd name="connsiteY67" fmla="*/ 2922746 h 3467100"/>
                <a:gd name="connsiteX68" fmla="*/ 0 w 3134106"/>
                <a:gd name="connsiteY68" fmla="*/ 2808256 h 3467100"/>
                <a:gd name="connsiteX69" fmla="*/ 0 w 3134106"/>
                <a:gd name="connsiteY69" fmla="*/ 3204020 h 3467100"/>
                <a:gd name="connsiteX70" fmla="*/ 376523 w 3134106"/>
                <a:gd name="connsiteY70" fmla="*/ 3467100 h 3467100"/>
                <a:gd name="connsiteX71" fmla="*/ 2147983 w 3134106"/>
                <a:gd name="connsiteY71" fmla="*/ 3467100 h 3467100"/>
                <a:gd name="connsiteX72" fmla="*/ 3134106 w 3134106"/>
                <a:gd name="connsiteY72" fmla="*/ 1843088 h 3467100"/>
                <a:gd name="connsiteX73" fmla="*/ 1262253 w 3134106"/>
                <a:gd name="connsiteY73" fmla="*/ 0 h 346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134106" h="3467100">
                  <a:moveTo>
                    <a:pt x="1262253" y="0"/>
                  </a:moveTo>
                  <a:cubicBezTo>
                    <a:pt x="775907" y="0"/>
                    <a:pt x="332804" y="182690"/>
                    <a:pt x="0" y="482156"/>
                  </a:cubicBezTo>
                  <a:lnTo>
                    <a:pt x="0" y="777526"/>
                  </a:lnTo>
                  <a:cubicBezTo>
                    <a:pt x="33338" y="731901"/>
                    <a:pt x="68961" y="687705"/>
                    <a:pt x="106966" y="645319"/>
                  </a:cubicBezTo>
                  <a:cubicBezTo>
                    <a:pt x="248603" y="486632"/>
                    <a:pt x="423100" y="351854"/>
                    <a:pt x="621316" y="259556"/>
                  </a:cubicBezTo>
                  <a:lnTo>
                    <a:pt x="658749" y="242888"/>
                  </a:lnTo>
                  <a:cubicBezTo>
                    <a:pt x="671322" y="237458"/>
                    <a:pt x="683609" y="231362"/>
                    <a:pt x="696468" y="226790"/>
                  </a:cubicBezTo>
                  <a:lnTo>
                    <a:pt x="734854" y="212217"/>
                  </a:lnTo>
                  <a:cubicBezTo>
                    <a:pt x="747713" y="207550"/>
                    <a:pt x="760381" y="202121"/>
                    <a:pt x="773525" y="198215"/>
                  </a:cubicBezTo>
                  <a:lnTo>
                    <a:pt x="812768" y="185642"/>
                  </a:lnTo>
                  <a:cubicBezTo>
                    <a:pt x="825913" y="181547"/>
                    <a:pt x="838867" y="176879"/>
                    <a:pt x="852202" y="173736"/>
                  </a:cubicBezTo>
                  <a:lnTo>
                    <a:pt x="892112" y="163354"/>
                  </a:lnTo>
                  <a:lnTo>
                    <a:pt x="912114" y="158210"/>
                  </a:lnTo>
                  <a:lnTo>
                    <a:pt x="922115" y="155639"/>
                  </a:lnTo>
                  <a:lnTo>
                    <a:pt x="932212" y="153543"/>
                  </a:lnTo>
                  <a:cubicBezTo>
                    <a:pt x="1039749" y="129635"/>
                    <a:pt x="1150144" y="117443"/>
                    <a:pt x="1260634" y="117062"/>
                  </a:cubicBezTo>
                  <a:cubicBezTo>
                    <a:pt x="1370933" y="116967"/>
                    <a:pt x="1481138" y="132874"/>
                    <a:pt x="1587341" y="161544"/>
                  </a:cubicBezTo>
                  <a:cubicBezTo>
                    <a:pt x="1640491" y="175831"/>
                    <a:pt x="1692688" y="193358"/>
                    <a:pt x="1743647" y="213741"/>
                  </a:cubicBezTo>
                  <a:cubicBezTo>
                    <a:pt x="1794796" y="233744"/>
                    <a:pt x="1844421" y="257175"/>
                    <a:pt x="1892808" y="282702"/>
                  </a:cubicBezTo>
                  <a:cubicBezTo>
                    <a:pt x="1941290" y="308134"/>
                    <a:pt x="1988153" y="336233"/>
                    <a:pt x="2033683" y="365950"/>
                  </a:cubicBezTo>
                  <a:cubicBezTo>
                    <a:pt x="2079117" y="395954"/>
                    <a:pt x="2123027" y="428054"/>
                    <a:pt x="2165509" y="461677"/>
                  </a:cubicBezTo>
                  <a:cubicBezTo>
                    <a:pt x="2207990" y="495300"/>
                    <a:pt x="2248948" y="530733"/>
                    <a:pt x="2288286" y="567500"/>
                  </a:cubicBezTo>
                  <a:cubicBezTo>
                    <a:pt x="2327720" y="604266"/>
                    <a:pt x="2365153" y="642938"/>
                    <a:pt x="2401348" y="682371"/>
                  </a:cubicBezTo>
                  <a:cubicBezTo>
                    <a:pt x="2437543" y="721900"/>
                    <a:pt x="2472119" y="762667"/>
                    <a:pt x="2505075" y="804577"/>
                  </a:cubicBezTo>
                  <a:cubicBezTo>
                    <a:pt x="2537841" y="846677"/>
                    <a:pt x="2569369" y="889445"/>
                    <a:pt x="2598801" y="933355"/>
                  </a:cubicBezTo>
                  <a:cubicBezTo>
                    <a:pt x="2628329" y="977265"/>
                    <a:pt x="2656428" y="1022128"/>
                    <a:pt x="2682240" y="1067943"/>
                  </a:cubicBezTo>
                  <a:cubicBezTo>
                    <a:pt x="2708243" y="1113663"/>
                    <a:pt x="2732437" y="1160336"/>
                    <a:pt x="2754725" y="1207770"/>
                  </a:cubicBezTo>
                  <a:cubicBezTo>
                    <a:pt x="2799112" y="1302639"/>
                    <a:pt x="2835021" y="1400747"/>
                    <a:pt x="2861596" y="1501140"/>
                  </a:cubicBezTo>
                  <a:cubicBezTo>
                    <a:pt x="2874645" y="1551337"/>
                    <a:pt x="2885218" y="1602105"/>
                    <a:pt x="2893314" y="1653254"/>
                  </a:cubicBezTo>
                  <a:cubicBezTo>
                    <a:pt x="2895314" y="1666018"/>
                    <a:pt x="2897410" y="1678781"/>
                    <a:pt x="2898743" y="1691640"/>
                  </a:cubicBezTo>
                  <a:cubicBezTo>
                    <a:pt x="2900172" y="1704499"/>
                    <a:pt x="2902172" y="1717262"/>
                    <a:pt x="2903220" y="1730216"/>
                  </a:cubicBezTo>
                  <a:cubicBezTo>
                    <a:pt x="2904363" y="1743075"/>
                    <a:pt x="2905792" y="1755934"/>
                    <a:pt x="2906840" y="1768888"/>
                  </a:cubicBezTo>
                  <a:lnTo>
                    <a:pt x="2909221" y="1807655"/>
                  </a:lnTo>
                  <a:cubicBezTo>
                    <a:pt x="2911316" y="1859375"/>
                    <a:pt x="2911221" y="1911191"/>
                    <a:pt x="2907506" y="1963007"/>
                  </a:cubicBezTo>
                  <a:cubicBezTo>
                    <a:pt x="2906459" y="1975961"/>
                    <a:pt x="2906078" y="1988915"/>
                    <a:pt x="2904458" y="2001869"/>
                  </a:cubicBezTo>
                  <a:lnTo>
                    <a:pt x="2900267" y="2040636"/>
                  </a:lnTo>
                  <a:lnTo>
                    <a:pt x="2894648" y="2079308"/>
                  </a:lnTo>
                  <a:cubicBezTo>
                    <a:pt x="2892838" y="2092166"/>
                    <a:pt x="2890171" y="2104930"/>
                    <a:pt x="2888075" y="2117884"/>
                  </a:cubicBezTo>
                  <a:cubicBezTo>
                    <a:pt x="2878360" y="2169128"/>
                    <a:pt x="2866168" y="2220278"/>
                    <a:pt x="2849785" y="2268855"/>
                  </a:cubicBezTo>
                  <a:cubicBezTo>
                    <a:pt x="2833402" y="2317433"/>
                    <a:pt x="2813018" y="2363915"/>
                    <a:pt x="2785491" y="2404777"/>
                  </a:cubicBezTo>
                  <a:cubicBezTo>
                    <a:pt x="2758440" y="2446115"/>
                    <a:pt x="2723579" y="2481263"/>
                    <a:pt x="2682049" y="2511647"/>
                  </a:cubicBezTo>
                  <a:cubicBezTo>
                    <a:pt x="2640616" y="2542223"/>
                    <a:pt x="2592705" y="2568321"/>
                    <a:pt x="2544318" y="2596229"/>
                  </a:cubicBezTo>
                  <a:cubicBezTo>
                    <a:pt x="2446687" y="2650808"/>
                    <a:pt x="2350580" y="2716530"/>
                    <a:pt x="2270474" y="2796349"/>
                  </a:cubicBezTo>
                  <a:cubicBezTo>
                    <a:pt x="2250091" y="2816257"/>
                    <a:pt x="2230946" y="2836164"/>
                    <a:pt x="2211896" y="2856357"/>
                  </a:cubicBezTo>
                  <a:lnTo>
                    <a:pt x="2155127" y="2916936"/>
                  </a:lnTo>
                  <a:cubicBezTo>
                    <a:pt x="2117503" y="2957417"/>
                    <a:pt x="2080260" y="2998089"/>
                    <a:pt x="2042636" y="3038094"/>
                  </a:cubicBezTo>
                  <a:cubicBezTo>
                    <a:pt x="2023872" y="3058097"/>
                    <a:pt x="2005013" y="3078099"/>
                    <a:pt x="1985963" y="3097721"/>
                  </a:cubicBezTo>
                  <a:cubicBezTo>
                    <a:pt x="1966913" y="3117342"/>
                    <a:pt x="1947577" y="3136678"/>
                    <a:pt x="1928051" y="3155728"/>
                  </a:cubicBezTo>
                  <a:cubicBezTo>
                    <a:pt x="1889093" y="3193828"/>
                    <a:pt x="1848707" y="3230309"/>
                    <a:pt x="1806702" y="3264313"/>
                  </a:cubicBezTo>
                  <a:cubicBezTo>
                    <a:pt x="1764792" y="3298412"/>
                    <a:pt x="1720406" y="3329083"/>
                    <a:pt x="1674400" y="3356134"/>
                  </a:cubicBezTo>
                  <a:cubicBezTo>
                    <a:pt x="1628204" y="3382804"/>
                    <a:pt x="1579912" y="3405473"/>
                    <a:pt x="1529906" y="3422333"/>
                  </a:cubicBezTo>
                  <a:cubicBezTo>
                    <a:pt x="1517428" y="3426714"/>
                    <a:pt x="1504664" y="3430048"/>
                    <a:pt x="1492187" y="3434048"/>
                  </a:cubicBezTo>
                  <a:cubicBezTo>
                    <a:pt x="1479518" y="3437478"/>
                    <a:pt x="1466660" y="3440430"/>
                    <a:pt x="1453896" y="3443669"/>
                  </a:cubicBezTo>
                  <a:cubicBezTo>
                    <a:pt x="1440942" y="3446145"/>
                    <a:pt x="1428083" y="3448717"/>
                    <a:pt x="1415129" y="3451003"/>
                  </a:cubicBezTo>
                  <a:cubicBezTo>
                    <a:pt x="1402080" y="3452717"/>
                    <a:pt x="1389126" y="3454813"/>
                    <a:pt x="1376077" y="3456241"/>
                  </a:cubicBezTo>
                  <a:cubicBezTo>
                    <a:pt x="1362932" y="3457289"/>
                    <a:pt x="1349978" y="3458718"/>
                    <a:pt x="1336834" y="3459480"/>
                  </a:cubicBezTo>
                  <a:cubicBezTo>
                    <a:pt x="1323689" y="3459861"/>
                    <a:pt x="1310640" y="3460623"/>
                    <a:pt x="1297496" y="3460718"/>
                  </a:cubicBezTo>
                  <a:cubicBezTo>
                    <a:pt x="1284351" y="3460433"/>
                    <a:pt x="1271302" y="3460528"/>
                    <a:pt x="1258062" y="3460052"/>
                  </a:cubicBezTo>
                  <a:lnTo>
                    <a:pt x="1217676" y="3457480"/>
                  </a:lnTo>
                  <a:cubicBezTo>
                    <a:pt x="1110044" y="3450717"/>
                    <a:pt x="1003554" y="3433286"/>
                    <a:pt x="900113" y="3406426"/>
                  </a:cubicBezTo>
                  <a:lnTo>
                    <a:pt x="823246" y="3383947"/>
                  </a:lnTo>
                  <a:cubicBezTo>
                    <a:pt x="797909" y="3375660"/>
                    <a:pt x="772954" y="3366326"/>
                    <a:pt x="747808" y="3357753"/>
                  </a:cubicBezTo>
                  <a:cubicBezTo>
                    <a:pt x="735140" y="3353753"/>
                    <a:pt x="722948" y="3348323"/>
                    <a:pt x="710660" y="3343370"/>
                  </a:cubicBezTo>
                  <a:lnTo>
                    <a:pt x="673799" y="3328321"/>
                  </a:lnTo>
                  <a:lnTo>
                    <a:pt x="655415" y="3320796"/>
                  </a:lnTo>
                  <a:lnTo>
                    <a:pt x="637413" y="3312319"/>
                  </a:lnTo>
                  <a:lnTo>
                    <a:pt x="601409" y="3295460"/>
                  </a:lnTo>
                  <a:cubicBezTo>
                    <a:pt x="410909" y="3202877"/>
                    <a:pt x="238125" y="3076575"/>
                    <a:pt x="96012" y="2922746"/>
                  </a:cubicBezTo>
                  <a:cubicBezTo>
                    <a:pt x="62103" y="2886075"/>
                    <a:pt x="30194" y="2847785"/>
                    <a:pt x="0" y="2808256"/>
                  </a:cubicBezTo>
                  <a:lnTo>
                    <a:pt x="0" y="3204020"/>
                  </a:lnTo>
                  <a:cubicBezTo>
                    <a:pt x="113538" y="3306223"/>
                    <a:pt x="239935" y="3394710"/>
                    <a:pt x="376523" y="3467100"/>
                  </a:cubicBezTo>
                  <a:lnTo>
                    <a:pt x="2147983" y="3467100"/>
                  </a:lnTo>
                  <a:cubicBezTo>
                    <a:pt x="2735009" y="3156014"/>
                    <a:pt x="3134106" y="2545461"/>
                    <a:pt x="3134106" y="1843088"/>
                  </a:cubicBezTo>
                  <a:cubicBezTo>
                    <a:pt x="3134106" y="825151"/>
                    <a:pt x="2296097" y="0"/>
                    <a:pt x="1262253" y="0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8D8A1C-D756-43C4-BFD3-95BD029F5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3867" y="724225"/>
              <a:ext cx="5420380" cy="6133427"/>
            </a:xfrm>
            <a:custGeom>
              <a:avLst/>
              <a:gdLst>
                <a:gd name="connsiteX0" fmla="*/ 2918460 w 2961539"/>
                <a:gd name="connsiteY0" fmla="*/ 1324969 h 3351127"/>
                <a:gd name="connsiteX1" fmla="*/ 2906649 w 2961539"/>
                <a:gd name="connsiteY1" fmla="*/ 1284393 h 3351127"/>
                <a:gd name="connsiteX2" fmla="*/ 2893314 w 2961539"/>
                <a:gd name="connsiteY2" fmla="*/ 1244388 h 3351127"/>
                <a:gd name="connsiteX3" fmla="*/ 2878741 w 2961539"/>
                <a:gd name="connsiteY3" fmla="*/ 1204859 h 3351127"/>
                <a:gd name="connsiteX4" fmla="*/ 2811209 w 2961539"/>
                <a:gd name="connsiteY4" fmla="*/ 1051316 h 3351127"/>
                <a:gd name="connsiteX5" fmla="*/ 2636711 w 2961539"/>
                <a:gd name="connsiteY5" fmla="*/ 768709 h 3351127"/>
                <a:gd name="connsiteX6" fmla="*/ 2418683 w 2961539"/>
                <a:gd name="connsiteY6" fmla="*/ 522202 h 3351127"/>
                <a:gd name="connsiteX7" fmla="*/ 2165699 w 2961539"/>
                <a:gd name="connsiteY7" fmla="*/ 314748 h 3351127"/>
                <a:gd name="connsiteX8" fmla="*/ 2027873 w 2961539"/>
                <a:gd name="connsiteY8" fmla="*/ 227213 h 3351127"/>
                <a:gd name="connsiteX9" fmla="*/ 1883474 w 2961539"/>
                <a:gd name="connsiteY9" fmla="*/ 151203 h 3351127"/>
                <a:gd name="connsiteX10" fmla="*/ 1576483 w 2961539"/>
                <a:gd name="connsiteY10" fmla="*/ 40618 h 3351127"/>
                <a:gd name="connsiteX11" fmla="*/ 1415415 w 2961539"/>
                <a:gd name="connsiteY11" fmla="*/ 10233 h 3351127"/>
                <a:gd name="connsiteX12" fmla="*/ 1251204 w 2961539"/>
                <a:gd name="connsiteY12" fmla="*/ 42 h 3351127"/>
                <a:gd name="connsiteX13" fmla="*/ 927163 w 2961539"/>
                <a:gd name="connsiteY13" fmla="*/ 29855 h 3351127"/>
                <a:gd name="connsiteX14" fmla="*/ 610362 w 2961539"/>
                <a:gd name="connsiteY14" fmla="*/ 116151 h 3351127"/>
                <a:gd name="connsiteX15" fmla="*/ 315468 w 2961539"/>
                <a:gd name="connsiteY15" fmla="*/ 267408 h 3351127"/>
                <a:gd name="connsiteX16" fmla="*/ 182975 w 2961539"/>
                <a:gd name="connsiteY16" fmla="*/ 368183 h 3351127"/>
                <a:gd name="connsiteX17" fmla="*/ 64294 w 2961539"/>
                <a:gd name="connsiteY17" fmla="*/ 484674 h 3351127"/>
                <a:gd name="connsiteX18" fmla="*/ 0 w 2961539"/>
                <a:gd name="connsiteY18" fmla="*/ 556778 h 3351127"/>
                <a:gd name="connsiteX19" fmla="*/ 0 w 2961539"/>
                <a:gd name="connsiteY19" fmla="*/ 956066 h 3351127"/>
                <a:gd name="connsiteX20" fmla="*/ 227552 w 2961539"/>
                <a:gd name="connsiteY20" fmla="*/ 636597 h 3351127"/>
                <a:gd name="connsiteX21" fmla="*/ 331756 w 2961539"/>
                <a:gd name="connsiteY21" fmla="*/ 534966 h 3351127"/>
                <a:gd name="connsiteX22" fmla="*/ 441770 w 2961539"/>
                <a:gd name="connsiteY22" fmla="*/ 439620 h 3351127"/>
                <a:gd name="connsiteX23" fmla="*/ 683419 w 2961539"/>
                <a:gd name="connsiteY23" fmla="*/ 274457 h 3351127"/>
                <a:gd name="connsiteX24" fmla="*/ 956596 w 2961539"/>
                <a:gd name="connsiteY24" fmla="*/ 161300 h 3351127"/>
                <a:gd name="connsiteX25" fmla="*/ 1251490 w 2961539"/>
                <a:gd name="connsiteY25" fmla="*/ 123009 h 3351127"/>
                <a:gd name="connsiteX26" fmla="*/ 1398175 w 2961539"/>
                <a:gd name="connsiteY26" fmla="*/ 135297 h 3351127"/>
                <a:gd name="connsiteX27" fmla="*/ 1542383 w 2961539"/>
                <a:gd name="connsiteY27" fmla="*/ 167967 h 3351127"/>
                <a:gd name="connsiteX28" fmla="*/ 1681925 w 2961539"/>
                <a:gd name="connsiteY28" fmla="*/ 218450 h 3351127"/>
                <a:gd name="connsiteX29" fmla="*/ 1715929 w 2961539"/>
                <a:gd name="connsiteY29" fmla="*/ 233595 h 3351127"/>
                <a:gd name="connsiteX30" fmla="*/ 1749552 w 2961539"/>
                <a:gd name="connsiteY30" fmla="*/ 249597 h 3351127"/>
                <a:gd name="connsiteX31" fmla="*/ 1782604 w 2961539"/>
                <a:gd name="connsiteY31" fmla="*/ 266646 h 3351127"/>
                <a:gd name="connsiteX32" fmla="*/ 1815275 w 2961539"/>
                <a:gd name="connsiteY32" fmla="*/ 284553 h 3351127"/>
                <a:gd name="connsiteX33" fmla="*/ 2059400 w 2961539"/>
                <a:gd name="connsiteY33" fmla="*/ 454765 h 3351127"/>
                <a:gd name="connsiteX34" fmla="*/ 2270284 w 2961539"/>
                <a:gd name="connsiteY34" fmla="*/ 663648 h 3351127"/>
                <a:gd name="connsiteX35" fmla="*/ 2362581 w 2961539"/>
                <a:gd name="connsiteY35" fmla="*/ 779091 h 3351127"/>
                <a:gd name="connsiteX36" fmla="*/ 2445353 w 2961539"/>
                <a:gd name="connsiteY36" fmla="*/ 900726 h 3351127"/>
                <a:gd name="connsiteX37" fmla="*/ 2581180 w 2961539"/>
                <a:gd name="connsiteY37" fmla="*/ 1158663 h 3351127"/>
                <a:gd name="connsiteX38" fmla="*/ 2673382 w 2961539"/>
                <a:gd name="connsiteY38" fmla="*/ 1430601 h 3351127"/>
                <a:gd name="connsiteX39" fmla="*/ 2707291 w 2961539"/>
                <a:gd name="connsiteY39" fmla="*/ 1569095 h 3351127"/>
                <a:gd name="connsiteX40" fmla="*/ 2728913 w 2961539"/>
                <a:gd name="connsiteY40" fmla="*/ 1710065 h 3351127"/>
                <a:gd name="connsiteX41" fmla="*/ 2738342 w 2961539"/>
                <a:gd name="connsiteY41" fmla="*/ 1853321 h 3351127"/>
                <a:gd name="connsiteX42" fmla="*/ 2733294 w 2961539"/>
                <a:gd name="connsiteY42" fmla="*/ 1998482 h 3351127"/>
                <a:gd name="connsiteX43" fmla="*/ 2704433 w 2961539"/>
                <a:gd name="connsiteY43" fmla="*/ 2140785 h 3351127"/>
                <a:gd name="connsiteX44" fmla="*/ 2645759 w 2961539"/>
                <a:gd name="connsiteY44" fmla="*/ 2264515 h 3351127"/>
                <a:gd name="connsiteX45" fmla="*/ 2552986 w 2961539"/>
                <a:gd name="connsiteY45" fmla="*/ 2354717 h 3351127"/>
                <a:gd name="connsiteX46" fmla="*/ 2492026 w 2961539"/>
                <a:gd name="connsiteY46" fmla="*/ 2389769 h 3351127"/>
                <a:gd name="connsiteX47" fmla="*/ 2423541 w 2961539"/>
                <a:gd name="connsiteY47" fmla="*/ 2423583 h 3351127"/>
                <a:gd name="connsiteX48" fmla="*/ 2278475 w 2961539"/>
                <a:gd name="connsiteY48" fmla="*/ 2502640 h 3351127"/>
                <a:gd name="connsiteX49" fmla="*/ 2143697 w 2961539"/>
                <a:gd name="connsiteY49" fmla="*/ 2606463 h 3351127"/>
                <a:gd name="connsiteX50" fmla="*/ 2113312 w 2961539"/>
                <a:gd name="connsiteY50" fmla="*/ 2635514 h 3351127"/>
                <a:gd name="connsiteX51" fmla="*/ 2084927 w 2961539"/>
                <a:gd name="connsiteY51" fmla="*/ 2664184 h 3351127"/>
                <a:gd name="connsiteX52" fmla="*/ 2030349 w 2961539"/>
                <a:gd name="connsiteY52" fmla="*/ 2722573 h 3351127"/>
                <a:gd name="connsiteX53" fmla="*/ 1929098 w 2961539"/>
                <a:gd name="connsiteY53" fmla="*/ 2842683 h 3351127"/>
                <a:gd name="connsiteX54" fmla="*/ 1880045 w 2961539"/>
                <a:gd name="connsiteY54" fmla="*/ 2902309 h 3351127"/>
                <a:gd name="connsiteX55" fmla="*/ 1831086 w 2961539"/>
                <a:gd name="connsiteY55" fmla="*/ 2960888 h 3351127"/>
                <a:gd name="connsiteX56" fmla="*/ 1730121 w 2961539"/>
                <a:gd name="connsiteY56" fmla="*/ 3071854 h 3351127"/>
                <a:gd name="connsiteX57" fmla="*/ 1620488 w 2961539"/>
                <a:gd name="connsiteY57" fmla="*/ 3169200 h 3351127"/>
                <a:gd name="connsiteX58" fmla="*/ 1497616 w 2961539"/>
                <a:gd name="connsiteY58" fmla="*/ 3244447 h 3351127"/>
                <a:gd name="connsiteX59" fmla="*/ 1361313 w 2961539"/>
                <a:gd name="connsiteY59" fmla="*/ 3288739 h 3351127"/>
                <a:gd name="connsiteX60" fmla="*/ 1289590 w 2961539"/>
                <a:gd name="connsiteY60" fmla="*/ 3297978 h 3351127"/>
                <a:gd name="connsiteX61" fmla="*/ 1253204 w 2961539"/>
                <a:gd name="connsiteY61" fmla="*/ 3299407 h 3351127"/>
                <a:gd name="connsiteX62" fmla="*/ 1215676 w 2961539"/>
                <a:gd name="connsiteY62" fmla="*/ 3299216 h 3351127"/>
                <a:gd name="connsiteX63" fmla="*/ 918972 w 2961539"/>
                <a:gd name="connsiteY63" fmla="*/ 3254639 h 3351127"/>
                <a:gd name="connsiteX64" fmla="*/ 642557 w 2961539"/>
                <a:gd name="connsiteY64" fmla="*/ 3139672 h 3351127"/>
                <a:gd name="connsiteX65" fmla="*/ 515112 w 2961539"/>
                <a:gd name="connsiteY65" fmla="*/ 3061853 h 3351127"/>
                <a:gd name="connsiteX66" fmla="*/ 484442 w 2961539"/>
                <a:gd name="connsiteY66" fmla="*/ 3040612 h 3351127"/>
                <a:gd name="connsiteX67" fmla="*/ 454343 w 2961539"/>
                <a:gd name="connsiteY67" fmla="*/ 3018610 h 3351127"/>
                <a:gd name="connsiteX68" fmla="*/ 424625 w 2961539"/>
                <a:gd name="connsiteY68" fmla="*/ 2996131 h 3351127"/>
                <a:gd name="connsiteX69" fmla="*/ 395478 w 2961539"/>
                <a:gd name="connsiteY69" fmla="*/ 2973080 h 3351127"/>
                <a:gd name="connsiteX70" fmla="*/ 181547 w 2961539"/>
                <a:gd name="connsiteY70" fmla="*/ 2767626 h 3351127"/>
                <a:gd name="connsiteX71" fmla="*/ 134112 w 2961539"/>
                <a:gd name="connsiteY71" fmla="*/ 2710761 h 3351127"/>
                <a:gd name="connsiteX72" fmla="*/ 89821 w 2961539"/>
                <a:gd name="connsiteY72" fmla="*/ 2652087 h 3351127"/>
                <a:gd name="connsiteX73" fmla="*/ 10096 w 2961539"/>
                <a:gd name="connsiteY73" fmla="*/ 2529025 h 3351127"/>
                <a:gd name="connsiteX74" fmla="*/ 191 w 2961539"/>
                <a:gd name="connsiteY74" fmla="*/ 2511499 h 3351127"/>
                <a:gd name="connsiteX75" fmla="*/ 191 w 2961539"/>
                <a:gd name="connsiteY75" fmla="*/ 2835063 h 3351127"/>
                <a:gd name="connsiteX76" fmla="*/ 50959 w 2961539"/>
                <a:gd name="connsiteY76" fmla="*/ 2888879 h 3351127"/>
                <a:gd name="connsiteX77" fmla="*/ 300038 w 2961539"/>
                <a:gd name="connsiteY77" fmla="*/ 3100525 h 3351127"/>
                <a:gd name="connsiteX78" fmla="*/ 438150 w 2961539"/>
                <a:gd name="connsiteY78" fmla="*/ 3186916 h 3351127"/>
                <a:gd name="connsiteX79" fmla="*/ 584264 w 2961539"/>
                <a:gd name="connsiteY79" fmla="*/ 3258830 h 3351127"/>
                <a:gd name="connsiteX80" fmla="*/ 862965 w 2961539"/>
                <a:gd name="connsiteY80" fmla="*/ 3351127 h 3351127"/>
                <a:gd name="connsiteX81" fmla="*/ 1534478 w 2961539"/>
                <a:gd name="connsiteY81" fmla="*/ 3351127 h 3351127"/>
                <a:gd name="connsiteX82" fmla="*/ 1540955 w 2961539"/>
                <a:gd name="connsiteY82" fmla="*/ 3348841 h 3351127"/>
                <a:gd name="connsiteX83" fmla="*/ 1691831 w 2961539"/>
                <a:gd name="connsiteY83" fmla="*/ 3275403 h 3351127"/>
                <a:gd name="connsiteX84" fmla="*/ 1827086 w 2961539"/>
                <a:gd name="connsiteY84" fmla="*/ 3179963 h 3351127"/>
                <a:gd name="connsiteX85" fmla="*/ 1948625 w 2961539"/>
                <a:gd name="connsiteY85" fmla="*/ 3072426 h 3351127"/>
                <a:gd name="connsiteX86" fmla="*/ 2005584 w 2961539"/>
                <a:gd name="connsiteY86" fmla="*/ 3016514 h 3351127"/>
                <a:gd name="connsiteX87" fmla="*/ 2060639 w 2961539"/>
                <a:gd name="connsiteY87" fmla="*/ 2959935 h 3351127"/>
                <a:gd name="connsiteX88" fmla="*/ 2167223 w 2961539"/>
                <a:gd name="connsiteY88" fmla="*/ 2847350 h 3351127"/>
                <a:gd name="connsiteX89" fmla="*/ 2218754 w 2961539"/>
                <a:gd name="connsiteY89" fmla="*/ 2791438 h 3351127"/>
                <a:gd name="connsiteX90" fmla="*/ 2244471 w 2961539"/>
                <a:gd name="connsiteY90" fmla="*/ 2763911 h 3351127"/>
                <a:gd name="connsiteX91" fmla="*/ 2269427 w 2961539"/>
                <a:gd name="connsiteY91" fmla="*/ 2738098 h 3351127"/>
                <a:gd name="connsiteX92" fmla="*/ 2321243 w 2961539"/>
                <a:gd name="connsiteY92" fmla="*/ 2689807 h 3351127"/>
                <a:gd name="connsiteX93" fmla="*/ 2376297 w 2961539"/>
                <a:gd name="connsiteY93" fmla="*/ 2645230 h 3351127"/>
                <a:gd name="connsiteX94" fmla="*/ 2499265 w 2961539"/>
                <a:gd name="connsiteY94" fmla="*/ 2564934 h 3351127"/>
                <a:gd name="connsiteX95" fmla="*/ 2639187 w 2961539"/>
                <a:gd name="connsiteY95" fmla="*/ 2476732 h 3351127"/>
                <a:gd name="connsiteX96" fmla="*/ 2674239 w 2961539"/>
                <a:gd name="connsiteY96" fmla="*/ 2448729 h 3351127"/>
                <a:gd name="connsiteX97" fmla="*/ 2707481 w 2961539"/>
                <a:gd name="connsiteY97" fmla="*/ 2417487 h 3351127"/>
                <a:gd name="connsiteX98" fmla="*/ 2765298 w 2961539"/>
                <a:gd name="connsiteY98" fmla="*/ 2347097 h 3351127"/>
                <a:gd name="connsiteX99" fmla="*/ 2810447 w 2961539"/>
                <a:gd name="connsiteY99" fmla="*/ 2270802 h 3351127"/>
                <a:gd name="connsiteX100" fmla="*/ 2845499 w 2961539"/>
                <a:gd name="connsiteY100" fmla="*/ 2192411 h 3351127"/>
                <a:gd name="connsiteX101" fmla="*/ 2901315 w 2961539"/>
                <a:gd name="connsiteY101" fmla="*/ 2034772 h 3351127"/>
                <a:gd name="connsiteX102" fmla="*/ 2943130 w 2961539"/>
                <a:gd name="connsiteY102" fmla="*/ 1871704 h 3351127"/>
                <a:gd name="connsiteX103" fmla="*/ 2961037 w 2961539"/>
                <a:gd name="connsiteY103" fmla="*/ 1703302 h 3351127"/>
                <a:gd name="connsiteX104" fmla="*/ 2928842 w 2961539"/>
                <a:gd name="connsiteY104" fmla="*/ 1366308 h 3351127"/>
                <a:gd name="connsiteX105" fmla="*/ 2918460 w 2961539"/>
                <a:gd name="connsiteY105" fmla="*/ 1324969 h 335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961539" h="3351127">
                  <a:moveTo>
                    <a:pt x="2918460" y="1324969"/>
                  </a:moveTo>
                  <a:lnTo>
                    <a:pt x="2906649" y="1284393"/>
                  </a:lnTo>
                  <a:lnTo>
                    <a:pt x="2893314" y="1244388"/>
                  </a:lnTo>
                  <a:cubicBezTo>
                    <a:pt x="2888837" y="1231053"/>
                    <a:pt x="2883694" y="1218004"/>
                    <a:pt x="2878741" y="1204859"/>
                  </a:cubicBezTo>
                  <a:cubicBezTo>
                    <a:pt x="2858453" y="1152567"/>
                    <a:pt x="2836069" y="1101227"/>
                    <a:pt x="2811209" y="1051316"/>
                  </a:cubicBezTo>
                  <a:cubicBezTo>
                    <a:pt x="2761107" y="951684"/>
                    <a:pt x="2702814" y="857006"/>
                    <a:pt x="2636711" y="768709"/>
                  </a:cubicBezTo>
                  <a:cubicBezTo>
                    <a:pt x="2570798" y="680412"/>
                    <a:pt x="2497455" y="598212"/>
                    <a:pt x="2418683" y="522202"/>
                  </a:cubicBezTo>
                  <a:cubicBezTo>
                    <a:pt x="2339912" y="446193"/>
                    <a:pt x="2254949" y="377232"/>
                    <a:pt x="2165699" y="314748"/>
                  </a:cubicBezTo>
                  <a:cubicBezTo>
                    <a:pt x="2121122" y="283506"/>
                    <a:pt x="2075021" y="254359"/>
                    <a:pt x="2027873" y="227213"/>
                  </a:cubicBezTo>
                  <a:cubicBezTo>
                    <a:pt x="1980914" y="199781"/>
                    <a:pt x="1932623" y="174635"/>
                    <a:pt x="1883474" y="151203"/>
                  </a:cubicBezTo>
                  <a:cubicBezTo>
                    <a:pt x="1785176" y="104721"/>
                    <a:pt x="1682496" y="67002"/>
                    <a:pt x="1576483" y="40618"/>
                  </a:cubicBezTo>
                  <a:cubicBezTo>
                    <a:pt x="1523524" y="27474"/>
                    <a:pt x="1469803" y="16901"/>
                    <a:pt x="1415415" y="10233"/>
                  </a:cubicBezTo>
                  <a:cubicBezTo>
                    <a:pt x="1361123" y="3185"/>
                    <a:pt x="1306163" y="-435"/>
                    <a:pt x="1251204" y="42"/>
                  </a:cubicBezTo>
                  <a:cubicBezTo>
                    <a:pt x="1142714" y="804"/>
                    <a:pt x="1034415" y="10805"/>
                    <a:pt x="927163" y="29855"/>
                  </a:cubicBezTo>
                  <a:cubicBezTo>
                    <a:pt x="820007" y="49095"/>
                    <a:pt x="713423" y="76813"/>
                    <a:pt x="610362" y="116151"/>
                  </a:cubicBezTo>
                  <a:cubicBezTo>
                    <a:pt x="507301" y="155394"/>
                    <a:pt x="407861" y="205782"/>
                    <a:pt x="315468" y="267408"/>
                  </a:cubicBezTo>
                  <a:cubicBezTo>
                    <a:pt x="269367" y="298269"/>
                    <a:pt x="224504" y="331226"/>
                    <a:pt x="182975" y="368183"/>
                  </a:cubicBezTo>
                  <a:cubicBezTo>
                    <a:pt x="141542" y="405140"/>
                    <a:pt x="102489" y="444573"/>
                    <a:pt x="64294" y="484674"/>
                  </a:cubicBezTo>
                  <a:cubicBezTo>
                    <a:pt x="42291" y="508105"/>
                    <a:pt x="20860" y="532203"/>
                    <a:pt x="0" y="556778"/>
                  </a:cubicBezTo>
                  <a:lnTo>
                    <a:pt x="0" y="956066"/>
                  </a:lnTo>
                  <a:cubicBezTo>
                    <a:pt x="62579" y="840909"/>
                    <a:pt x="138970" y="733276"/>
                    <a:pt x="227552" y="636597"/>
                  </a:cubicBezTo>
                  <a:cubicBezTo>
                    <a:pt x="260223" y="600593"/>
                    <a:pt x="295466" y="567160"/>
                    <a:pt x="331756" y="534966"/>
                  </a:cubicBezTo>
                  <a:cubicBezTo>
                    <a:pt x="367951" y="502771"/>
                    <a:pt x="403955" y="470196"/>
                    <a:pt x="441770" y="439620"/>
                  </a:cubicBezTo>
                  <a:cubicBezTo>
                    <a:pt x="517208" y="378375"/>
                    <a:pt x="597503" y="322177"/>
                    <a:pt x="683419" y="274457"/>
                  </a:cubicBezTo>
                  <a:cubicBezTo>
                    <a:pt x="769239" y="226832"/>
                    <a:pt x="860679" y="187208"/>
                    <a:pt x="956596" y="161300"/>
                  </a:cubicBezTo>
                  <a:cubicBezTo>
                    <a:pt x="1052322" y="135201"/>
                    <a:pt x="1151954" y="122247"/>
                    <a:pt x="1251490" y="123009"/>
                  </a:cubicBezTo>
                  <a:cubicBezTo>
                    <a:pt x="1300448" y="123581"/>
                    <a:pt x="1349502" y="127772"/>
                    <a:pt x="1398175" y="135297"/>
                  </a:cubicBezTo>
                  <a:cubicBezTo>
                    <a:pt x="1446752" y="143107"/>
                    <a:pt x="1495044" y="153870"/>
                    <a:pt x="1542383" y="167967"/>
                  </a:cubicBezTo>
                  <a:cubicBezTo>
                    <a:pt x="1589723" y="182160"/>
                    <a:pt x="1636490" y="198733"/>
                    <a:pt x="1681925" y="218450"/>
                  </a:cubicBezTo>
                  <a:cubicBezTo>
                    <a:pt x="1693259" y="223498"/>
                    <a:pt x="1704689" y="228261"/>
                    <a:pt x="1715929" y="233595"/>
                  </a:cubicBezTo>
                  <a:lnTo>
                    <a:pt x="1749552" y="249597"/>
                  </a:lnTo>
                  <a:lnTo>
                    <a:pt x="1782604" y="266646"/>
                  </a:lnTo>
                  <a:cubicBezTo>
                    <a:pt x="1793558" y="272457"/>
                    <a:pt x="1804416" y="278553"/>
                    <a:pt x="1815275" y="284553"/>
                  </a:cubicBezTo>
                  <a:cubicBezTo>
                    <a:pt x="1901762" y="333321"/>
                    <a:pt x="1983486" y="390662"/>
                    <a:pt x="2059400" y="454765"/>
                  </a:cubicBezTo>
                  <a:cubicBezTo>
                    <a:pt x="2135410" y="518583"/>
                    <a:pt x="2205990" y="588687"/>
                    <a:pt x="2270284" y="663648"/>
                  </a:cubicBezTo>
                  <a:cubicBezTo>
                    <a:pt x="2302574" y="701082"/>
                    <a:pt x="2333530" y="739372"/>
                    <a:pt x="2362581" y="779091"/>
                  </a:cubicBezTo>
                  <a:cubicBezTo>
                    <a:pt x="2391632" y="818811"/>
                    <a:pt x="2419255" y="859387"/>
                    <a:pt x="2445353" y="900726"/>
                  </a:cubicBezTo>
                  <a:cubicBezTo>
                    <a:pt x="2497455" y="983593"/>
                    <a:pt x="2542889" y="1069890"/>
                    <a:pt x="2581180" y="1158663"/>
                  </a:cubicBezTo>
                  <a:cubicBezTo>
                    <a:pt x="2619470" y="1247436"/>
                    <a:pt x="2648617" y="1338876"/>
                    <a:pt x="2673382" y="1430601"/>
                  </a:cubicBezTo>
                  <a:cubicBezTo>
                    <a:pt x="2685764" y="1476512"/>
                    <a:pt x="2697480" y="1522518"/>
                    <a:pt x="2707291" y="1569095"/>
                  </a:cubicBezTo>
                  <a:cubicBezTo>
                    <a:pt x="2717197" y="1615672"/>
                    <a:pt x="2724245" y="1662726"/>
                    <a:pt x="2728913" y="1710065"/>
                  </a:cubicBezTo>
                  <a:cubicBezTo>
                    <a:pt x="2733485" y="1757404"/>
                    <a:pt x="2736818" y="1805124"/>
                    <a:pt x="2738342" y="1853321"/>
                  </a:cubicBezTo>
                  <a:cubicBezTo>
                    <a:pt x="2739390" y="1901422"/>
                    <a:pt x="2738247" y="1950000"/>
                    <a:pt x="2733294" y="1998482"/>
                  </a:cubicBezTo>
                  <a:cubicBezTo>
                    <a:pt x="2728151" y="2046774"/>
                    <a:pt x="2718911" y="2095542"/>
                    <a:pt x="2704433" y="2140785"/>
                  </a:cubicBezTo>
                  <a:cubicBezTo>
                    <a:pt x="2689860" y="2186029"/>
                    <a:pt x="2670429" y="2228320"/>
                    <a:pt x="2645759" y="2264515"/>
                  </a:cubicBezTo>
                  <a:cubicBezTo>
                    <a:pt x="2620899" y="2300710"/>
                    <a:pt x="2590514" y="2330047"/>
                    <a:pt x="2552986" y="2354717"/>
                  </a:cubicBezTo>
                  <a:cubicBezTo>
                    <a:pt x="2534317" y="2367195"/>
                    <a:pt x="2513838" y="2378530"/>
                    <a:pt x="2492026" y="2389769"/>
                  </a:cubicBezTo>
                  <a:cubicBezTo>
                    <a:pt x="2470309" y="2401009"/>
                    <a:pt x="2447258" y="2412058"/>
                    <a:pt x="2423541" y="2423583"/>
                  </a:cubicBezTo>
                  <a:cubicBezTo>
                    <a:pt x="2376107" y="2446633"/>
                    <a:pt x="2326100" y="2472065"/>
                    <a:pt x="2278475" y="2502640"/>
                  </a:cubicBezTo>
                  <a:cubicBezTo>
                    <a:pt x="2230850" y="2533120"/>
                    <a:pt x="2185130" y="2567982"/>
                    <a:pt x="2143697" y="2606463"/>
                  </a:cubicBezTo>
                  <a:cubicBezTo>
                    <a:pt x="2133410" y="2615988"/>
                    <a:pt x="2122837" y="2625989"/>
                    <a:pt x="2113312" y="2635514"/>
                  </a:cubicBezTo>
                  <a:lnTo>
                    <a:pt x="2084927" y="2664184"/>
                  </a:lnTo>
                  <a:cubicBezTo>
                    <a:pt x="2066258" y="2683425"/>
                    <a:pt x="2048066" y="2702951"/>
                    <a:pt x="2030349" y="2722573"/>
                  </a:cubicBezTo>
                  <a:cubicBezTo>
                    <a:pt x="1995011" y="2762101"/>
                    <a:pt x="1962055" y="2802773"/>
                    <a:pt x="1929098" y="2842683"/>
                  </a:cubicBezTo>
                  <a:lnTo>
                    <a:pt x="1880045" y="2902309"/>
                  </a:lnTo>
                  <a:cubicBezTo>
                    <a:pt x="1863757" y="2922026"/>
                    <a:pt x="1847564" y="2941648"/>
                    <a:pt x="1831086" y="2960888"/>
                  </a:cubicBezTo>
                  <a:cubicBezTo>
                    <a:pt x="1798130" y="2999178"/>
                    <a:pt x="1764983" y="3036707"/>
                    <a:pt x="1730121" y="3071854"/>
                  </a:cubicBezTo>
                  <a:cubicBezTo>
                    <a:pt x="1695355" y="3107001"/>
                    <a:pt x="1659160" y="3140053"/>
                    <a:pt x="1620488" y="3169200"/>
                  </a:cubicBezTo>
                  <a:cubicBezTo>
                    <a:pt x="1581912" y="3198442"/>
                    <a:pt x="1541145" y="3224254"/>
                    <a:pt x="1497616" y="3244447"/>
                  </a:cubicBezTo>
                  <a:cubicBezTo>
                    <a:pt x="1454277" y="3264735"/>
                    <a:pt x="1408462" y="3279690"/>
                    <a:pt x="1361313" y="3288739"/>
                  </a:cubicBezTo>
                  <a:cubicBezTo>
                    <a:pt x="1337691" y="3293406"/>
                    <a:pt x="1313688" y="3296168"/>
                    <a:pt x="1289590" y="3297978"/>
                  </a:cubicBezTo>
                  <a:cubicBezTo>
                    <a:pt x="1277493" y="3298740"/>
                    <a:pt x="1265396" y="3299216"/>
                    <a:pt x="1253204" y="3299407"/>
                  </a:cubicBezTo>
                  <a:lnTo>
                    <a:pt x="1215676" y="3299216"/>
                  </a:lnTo>
                  <a:cubicBezTo>
                    <a:pt x="1115378" y="3296930"/>
                    <a:pt x="1015365" y="3281785"/>
                    <a:pt x="918972" y="3254639"/>
                  </a:cubicBezTo>
                  <a:cubicBezTo>
                    <a:pt x="822484" y="3227302"/>
                    <a:pt x="729996" y="3187583"/>
                    <a:pt x="642557" y="3139672"/>
                  </a:cubicBezTo>
                  <a:cubicBezTo>
                    <a:pt x="598837" y="3115765"/>
                    <a:pt x="556451" y="3089571"/>
                    <a:pt x="515112" y="3061853"/>
                  </a:cubicBezTo>
                  <a:lnTo>
                    <a:pt x="484442" y="3040612"/>
                  </a:lnTo>
                  <a:lnTo>
                    <a:pt x="454343" y="3018610"/>
                  </a:lnTo>
                  <a:lnTo>
                    <a:pt x="424625" y="2996131"/>
                  </a:lnTo>
                  <a:cubicBezTo>
                    <a:pt x="414719" y="2988606"/>
                    <a:pt x="405194" y="2980605"/>
                    <a:pt x="395478" y="2973080"/>
                  </a:cubicBezTo>
                  <a:cubicBezTo>
                    <a:pt x="318230" y="2910882"/>
                    <a:pt x="246507" y="2842111"/>
                    <a:pt x="181547" y="2767626"/>
                  </a:cubicBezTo>
                  <a:cubicBezTo>
                    <a:pt x="165259" y="2749052"/>
                    <a:pt x="149543" y="2730002"/>
                    <a:pt x="134112" y="2710761"/>
                  </a:cubicBezTo>
                  <a:cubicBezTo>
                    <a:pt x="118967" y="2691521"/>
                    <a:pt x="104013" y="2672090"/>
                    <a:pt x="89821" y="2652087"/>
                  </a:cubicBezTo>
                  <a:cubicBezTo>
                    <a:pt x="61246" y="2612273"/>
                    <a:pt x="34766" y="2571220"/>
                    <a:pt x="10096" y="2529025"/>
                  </a:cubicBezTo>
                  <a:cubicBezTo>
                    <a:pt x="6668" y="2523214"/>
                    <a:pt x="3429" y="2517309"/>
                    <a:pt x="191" y="2511499"/>
                  </a:cubicBezTo>
                  <a:lnTo>
                    <a:pt x="191" y="2835063"/>
                  </a:lnTo>
                  <a:cubicBezTo>
                    <a:pt x="16764" y="2853351"/>
                    <a:pt x="33719" y="2871353"/>
                    <a:pt x="50959" y="2888879"/>
                  </a:cubicBezTo>
                  <a:cubicBezTo>
                    <a:pt x="127635" y="2966698"/>
                    <a:pt x="210788" y="3037945"/>
                    <a:pt x="300038" y="3100525"/>
                  </a:cubicBezTo>
                  <a:cubicBezTo>
                    <a:pt x="344424" y="3131671"/>
                    <a:pt x="390525" y="3160627"/>
                    <a:pt x="438150" y="3186916"/>
                  </a:cubicBezTo>
                  <a:cubicBezTo>
                    <a:pt x="485585" y="3213491"/>
                    <a:pt x="534543" y="3237303"/>
                    <a:pt x="584264" y="3258830"/>
                  </a:cubicBezTo>
                  <a:cubicBezTo>
                    <a:pt x="674561" y="3297597"/>
                    <a:pt x="767906" y="3328362"/>
                    <a:pt x="862965" y="3351127"/>
                  </a:cubicBezTo>
                  <a:lnTo>
                    <a:pt x="1534478" y="3351127"/>
                  </a:lnTo>
                  <a:cubicBezTo>
                    <a:pt x="1536668" y="3350365"/>
                    <a:pt x="1538764" y="3349603"/>
                    <a:pt x="1540955" y="3348841"/>
                  </a:cubicBezTo>
                  <a:cubicBezTo>
                    <a:pt x="1593628" y="3329220"/>
                    <a:pt x="1644110" y="3304169"/>
                    <a:pt x="1691831" y="3275403"/>
                  </a:cubicBezTo>
                  <a:cubicBezTo>
                    <a:pt x="1739551" y="3246543"/>
                    <a:pt x="1784509" y="3214253"/>
                    <a:pt x="1827086" y="3179963"/>
                  </a:cubicBezTo>
                  <a:cubicBezTo>
                    <a:pt x="1869662" y="3145578"/>
                    <a:pt x="1910143" y="3109573"/>
                    <a:pt x="1948625" y="3072426"/>
                  </a:cubicBezTo>
                  <a:cubicBezTo>
                    <a:pt x="1967960" y="3053852"/>
                    <a:pt x="1986915" y="3035278"/>
                    <a:pt x="2005584" y="3016514"/>
                  </a:cubicBezTo>
                  <a:cubicBezTo>
                    <a:pt x="2024158" y="2997655"/>
                    <a:pt x="2042541" y="2978890"/>
                    <a:pt x="2060639" y="2959935"/>
                  </a:cubicBezTo>
                  <a:cubicBezTo>
                    <a:pt x="2096834" y="2922121"/>
                    <a:pt x="2132552" y="2884783"/>
                    <a:pt x="2167223" y="2847350"/>
                  </a:cubicBezTo>
                  <a:lnTo>
                    <a:pt x="2218754" y="2791438"/>
                  </a:lnTo>
                  <a:lnTo>
                    <a:pt x="2244471" y="2763911"/>
                  </a:lnTo>
                  <a:cubicBezTo>
                    <a:pt x="2253044" y="2754862"/>
                    <a:pt x="2260949" y="2746576"/>
                    <a:pt x="2269427" y="2738098"/>
                  </a:cubicBezTo>
                  <a:cubicBezTo>
                    <a:pt x="2286191" y="2721430"/>
                    <a:pt x="2303336" y="2705142"/>
                    <a:pt x="2321243" y="2689807"/>
                  </a:cubicBezTo>
                  <a:cubicBezTo>
                    <a:pt x="2338959" y="2674281"/>
                    <a:pt x="2357247" y="2659326"/>
                    <a:pt x="2376297" y="2645230"/>
                  </a:cubicBezTo>
                  <a:cubicBezTo>
                    <a:pt x="2414302" y="2616750"/>
                    <a:pt x="2454974" y="2590937"/>
                    <a:pt x="2499265" y="2564934"/>
                  </a:cubicBezTo>
                  <a:cubicBezTo>
                    <a:pt x="2543270" y="2538645"/>
                    <a:pt x="2591562" y="2512165"/>
                    <a:pt x="2639187" y="2476732"/>
                  </a:cubicBezTo>
                  <a:cubicBezTo>
                    <a:pt x="2650998" y="2467874"/>
                    <a:pt x="2662809" y="2458635"/>
                    <a:pt x="2674239" y="2448729"/>
                  </a:cubicBezTo>
                  <a:cubicBezTo>
                    <a:pt x="2685669" y="2438823"/>
                    <a:pt x="2696718" y="2428345"/>
                    <a:pt x="2707481" y="2417487"/>
                  </a:cubicBezTo>
                  <a:cubicBezTo>
                    <a:pt x="2728817" y="2395675"/>
                    <a:pt x="2748248" y="2371862"/>
                    <a:pt x="2765298" y="2347097"/>
                  </a:cubicBezTo>
                  <a:cubicBezTo>
                    <a:pt x="2782538" y="2322427"/>
                    <a:pt x="2797112" y="2296614"/>
                    <a:pt x="2810447" y="2270802"/>
                  </a:cubicBezTo>
                  <a:cubicBezTo>
                    <a:pt x="2823496" y="2244799"/>
                    <a:pt x="2834926" y="2218605"/>
                    <a:pt x="2845499" y="2192411"/>
                  </a:cubicBezTo>
                  <a:cubicBezTo>
                    <a:pt x="2866739" y="2139928"/>
                    <a:pt x="2884551" y="2088017"/>
                    <a:pt x="2901315" y="2034772"/>
                  </a:cubicBezTo>
                  <a:cubicBezTo>
                    <a:pt x="2918079" y="1981528"/>
                    <a:pt x="2932653" y="1927140"/>
                    <a:pt x="2943130" y="1871704"/>
                  </a:cubicBezTo>
                  <a:cubicBezTo>
                    <a:pt x="2953607" y="1816269"/>
                    <a:pt x="2959608" y="1759785"/>
                    <a:pt x="2961037" y="1703302"/>
                  </a:cubicBezTo>
                  <a:cubicBezTo>
                    <a:pt x="2963895" y="1590241"/>
                    <a:pt x="2954750" y="1476226"/>
                    <a:pt x="2928842" y="1366308"/>
                  </a:cubicBezTo>
                  <a:cubicBezTo>
                    <a:pt x="2925413" y="1352306"/>
                    <a:pt x="2922270" y="1338590"/>
                    <a:pt x="2918460" y="132496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FED376B-30B7-42B4-A28D-780AB933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3867" y="675836"/>
              <a:ext cx="5440687" cy="6181815"/>
            </a:xfrm>
            <a:custGeom>
              <a:avLst/>
              <a:gdLst>
                <a:gd name="connsiteX0" fmla="*/ 1247966 w 2972634"/>
                <a:gd name="connsiteY0" fmla="*/ 0 h 3377565"/>
                <a:gd name="connsiteX1" fmla="*/ 0 w 2972634"/>
                <a:gd name="connsiteY1" fmla="*/ 557308 h 3377565"/>
                <a:gd name="connsiteX2" fmla="*/ 0 w 2972634"/>
                <a:gd name="connsiteY2" fmla="*/ 1091660 h 3377565"/>
                <a:gd name="connsiteX3" fmla="*/ 264414 w 2972634"/>
                <a:gd name="connsiteY3" fmla="*/ 717423 h 3377565"/>
                <a:gd name="connsiteX4" fmla="*/ 1247966 w 2972634"/>
                <a:gd name="connsiteY4" fmla="*/ 302324 h 3377565"/>
                <a:gd name="connsiteX5" fmla="*/ 1843850 w 2972634"/>
                <a:gd name="connsiteY5" fmla="*/ 472916 h 3377565"/>
                <a:gd name="connsiteX6" fmla="*/ 2372106 w 2972634"/>
                <a:gd name="connsiteY6" fmla="*/ 934688 h 3377565"/>
                <a:gd name="connsiteX7" fmla="*/ 2635377 w 2972634"/>
                <a:gd name="connsiteY7" fmla="*/ 1471041 h 3377565"/>
                <a:gd name="connsiteX8" fmla="*/ 2630996 w 2972634"/>
                <a:gd name="connsiteY8" fmla="*/ 2037112 h 3377565"/>
                <a:gd name="connsiteX9" fmla="*/ 2555558 w 2972634"/>
                <a:gd name="connsiteY9" fmla="*/ 2200085 h 3377565"/>
                <a:gd name="connsiteX10" fmla="*/ 2429828 w 2972634"/>
                <a:gd name="connsiteY10" fmla="*/ 2280285 h 3377565"/>
                <a:gd name="connsiteX11" fmla="*/ 2040255 w 2972634"/>
                <a:gd name="connsiteY11" fmla="*/ 2560892 h 3377565"/>
                <a:gd name="connsiteX12" fmla="*/ 1873377 w 2972634"/>
                <a:gd name="connsiteY12" fmla="*/ 2739295 h 3377565"/>
                <a:gd name="connsiteX13" fmla="*/ 1553147 w 2972634"/>
                <a:gd name="connsiteY13" fmla="*/ 3048476 h 3377565"/>
                <a:gd name="connsiteX14" fmla="*/ 1247966 w 2972634"/>
                <a:gd name="connsiteY14" fmla="*/ 3149822 h 3377565"/>
                <a:gd name="connsiteX15" fmla="*/ 662083 w 2972634"/>
                <a:gd name="connsiteY15" fmla="*/ 3018377 h 3377565"/>
                <a:gd name="connsiteX16" fmla="*/ 197263 w 2972634"/>
                <a:gd name="connsiteY16" fmla="*/ 2661476 h 3377565"/>
                <a:gd name="connsiteX17" fmla="*/ 0 w 2972634"/>
                <a:gd name="connsiteY17" fmla="*/ 2360581 h 3377565"/>
                <a:gd name="connsiteX18" fmla="*/ 0 w 2972634"/>
                <a:gd name="connsiteY18" fmla="*/ 2894933 h 3377565"/>
                <a:gd name="connsiteX19" fmla="*/ 753428 w 2972634"/>
                <a:gd name="connsiteY19" fmla="*/ 3377565 h 3377565"/>
                <a:gd name="connsiteX20" fmla="*/ 1587341 w 2972634"/>
                <a:gd name="connsiteY20" fmla="*/ 3377565 h 3377565"/>
                <a:gd name="connsiteX21" fmla="*/ 2255996 w 2972634"/>
                <a:gd name="connsiteY21" fmla="*/ 2772823 h 3377565"/>
                <a:gd name="connsiteX22" fmla="*/ 2922270 w 2972634"/>
                <a:gd name="connsiteY22" fmla="*/ 2118551 h 3377565"/>
                <a:gd name="connsiteX23" fmla="*/ 1247966 w 2972634"/>
                <a:gd name="connsiteY23" fmla="*/ 0 h 337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72634" h="337756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091660"/>
                  </a:lnTo>
                  <a:cubicBezTo>
                    <a:pt x="67437" y="953357"/>
                    <a:pt x="156019" y="827723"/>
                    <a:pt x="264414" y="717423"/>
                  </a:cubicBezTo>
                  <a:cubicBezTo>
                    <a:pt x="527399" y="449771"/>
                    <a:pt x="876776" y="302324"/>
                    <a:pt x="1247966" y="302324"/>
                  </a:cubicBezTo>
                  <a:cubicBezTo>
                    <a:pt x="1438370" y="302324"/>
                    <a:pt x="1644491" y="361283"/>
                    <a:pt x="1843850" y="472916"/>
                  </a:cubicBezTo>
                  <a:cubicBezTo>
                    <a:pt x="2046161" y="586169"/>
                    <a:pt x="2228755" y="745808"/>
                    <a:pt x="2372106" y="934688"/>
                  </a:cubicBezTo>
                  <a:cubicBezTo>
                    <a:pt x="2498884" y="1101757"/>
                    <a:pt x="2589848" y="1287209"/>
                    <a:pt x="2635377" y="1471041"/>
                  </a:cubicBezTo>
                  <a:cubicBezTo>
                    <a:pt x="2683288" y="1664779"/>
                    <a:pt x="2681859" y="1855279"/>
                    <a:pt x="2630996" y="2037112"/>
                  </a:cubicBezTo>
                  <a:cubicBezTo>
                    <a:pt x="2608993" y="2115788"/>
                    <a:pt x="2583656" y="2170557"/>
                    <a:pt x="2555558" y="2200085"/>
                  </a:cubicBezTo>
                  <a:cubicBezTo>
                    <a:pt x="2531650" y="2225135"/>
                    <a:pt x="2494121" y="2245900"/>
                    <a:pt x="2429828" y="2280285"/>
                  </a:cubicBezTo>
                  <a:cubicBezTo>
                    <a:pt x="2328482" y="2334578"/>
                    <a:pt x="2189607" y="2408873"/>
                    <a:pt x="2040255" y="2560892"/>
                  </a:cubicBezTo>
                  <a:cubicBezTo>
                    <a:pt x="1981486" y="2620709"/>
                    <a:pt x="1926527" y="2681002"/>
                    <a:pt x="1873377" y="2739295"/>
                  </a:cubicBezTo>
                  <a:cubicBezTo>
                    <a:pt x="1763839" y="2859405"/>
                    <a:pt x="1660398" y="2972943"/>
                    <a:pt x="1553147" y="3048476"/>
                  </a:cubicBezTo>
                  <a:cubicBezTo>
                    <a:pt x="1453610" y="3118580"/>
                    <a:pt x="1359503" y="3149822"/>
                    <a:pt x="1247966" y="3149822"/>
                  </a:cubicBezTo>
                  <a:cubicBezTo>
                    <a:pt x="1043178" y="3149822"/>
                    <a:pt x="846011" y="3105626"/>
                    <a:pt x="662083" y="3018377"/>
                  </a:cubicBezTo>
                  <a:cubicBezTo>
                    <a:pt x="486156" y="2934938"/>
                    <a:pt x="325374" y="2811494"/>
                    <a:pt x="197263" y="2661476"/>
                  </a:cubicBezTo>
                  <a:cubicBezTo>
                    <a:pt x="118682" y="2569464"/>
                    <a:pt x="52673" y="2468594"/>
                    <a:pt x="0" y="2360581"/>
                  </a:cubicBezTo>
                  <a:lnTo>
                    <a:pt x="0" y="2894933"/>
                  </a:lnTo>
                  <a:cubicBezTo>
                    <a:pt x="201930" y="3118104"/>
                    <a:pt x="460915" y="3286982"/>
                    <a:pt x="753428" y="3377565"/>
                  </a:cubicBezTo>
                  <a:lnTo>
                    <a:pt x="1587341" y="3377565"/>
                  </a:lnTo>
                  <a:cubicBezTo>
                    <a:pt x="1849850" y="3254312"/>
                    <a:pt x="2033492" y="2999327"/>
                    <a:pt x="2255996" y="2772823"/>
                  </a:cubicBezTo>
                  <a:cubicBezTo>
                    <a:pt x="2562892" y="2460498"/>
                    <a:pt x="2794159" y="2577084"/>
                    <a:pt x="2922270" y="211855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A5D621B-06DE-4FE4-8194-529779EC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3867" y="675836"/>
              <a:ext cx="5440807" cy="6182163"/>
            </a:xfrm>
            <a:custGeom>
              <a:avLst/>
              <a:gdLst>
                <a:gd name="connsiteX0" fmla="*/ 1247966 w 2972700"/>
                <a:gd name="connsiteY0" fmla="*/ 0 h 3377755"/>
                <a:gd name="connsiteX1" fmla="*/ 0 w 2972700"/>
                <a:gd name="connsiteY1" fmla="*/ 557308 h 3377755"/>
                <a:gd name="connsiteX2" fmla="*/ 0 w 2972700"/>
                <a:gd name="connsiteY2" fmla="*/ 1245489 h 3377755"/>
                <a:gd name="connsiteX3" fmla="*/ 20288 w 2972700"/>
                <a:gd name="connsiteY3" fmla="*/ 1193387 h 3377755"/>
                <a:gd name="connsiteX4" fmla="*/ 307467 w 2972700"/>
                <a:gd name="connsiteY4" fmla="*/ 759809 h 3377755"/>
                <a:gd name="connsiteX5" fmla="*/ 1247966 w 2972700"/>
                <a:gd name="connsiteY5" fmla="*/ 362903 h 3377755"/>
                <a:gd name="connsiteX6" fmla="*/ 1814322 w 2972700"/>
                <a:gd name="connsiteY6" fmla="*/ 525780 h 3377755"/>
                <a:gd name="connsiteX7" fmla="*/ 2324005 w 2972700"/>
                <a:gd name="connsiteY7" fmla="*/ 971360 h 3377755"/>
                <a:gd name="connsiteX8" fmla="*/ 2576703 w 2972700"/>
                <a:gd name="connsiteY8" fmla="*/ 1485710 h 3377755"/>
                <a:gd name="connsiteX9" fmla="*/ 2572798 w 2972700"/>
                <a:gd name="connsiteY9" fmla="*/ 2021015 h 3377755"/>
                <a:gd name="connsiteX10" fmla="*/ 2511838 w 2972700"/>
                <a:gd name="connsiteY10" fmla="*/ 2158556 h 3377755"/>
                <a:gd name="connsiteX11" fmla="*/ 2401348 w 2972700"/>
                <a:gd name="connsiteY11" fmla="*/ 2227136 h 3377755"/>
                <a:gd name="connsiteX12" fmla="*/ 1997107 w 2972700"/>
                <a:gd name="connsiteY12" fmla="*/ 2518696 h 3377755"/>
                <a:gd name="connsiteX13" fmla="*/ 1828705 w 2972700"/>
                <a:gd name="connsiteY13" fmla="*/ 2698718 h 3377755"/>
                <a:gd name="connsiteX14" fmla="*/ 1247966 w 2972700"/>
                <a:gd name="connsiteY14" fmla="*/ 3089529 h 3377755"/>
                <a:gd name="connsiteX15" fmla="*/ 687991 w 2972700"/>
                <a:gd name="connsiteY15" fmla="*/ 2963894 h 3377755"/>
                <a:gd name="connsiteX16" fmla="*/ 243269 w 2972700"/>
                <a:gd name="connsiteY16" fmla="*/ 2622328 h 3377755"/>
                <a:gd name="connsiteX17" fmla="*/ 2477 w 2972700"/>
                <a:gd name="connsiteY17" fmla="*/ 2213610 h 3377755"/>
                <a:gd name="connsiteX18" fmla="*/ 95 w 2972700"/>
                <a:gd name="connsiteY18" fmla="*/ 2206943 h 3377755"/>
                <a:gd name="connsiteX19" fmla="*/ 95 w 2972700"/>
                <a:gd name="connsiteY19" fmla="*/ 2895124 h 3377755"/>
                <a:gd name="connsiteX20" fmla="*/ 753523 w 2972700"/>
                <a:gd name="connsiteY20" fmla="*/ 3377756 h 3377755"/>
                <a:gd name="connsiteX21" fmla="*/ 1587437 w 2972700"/>
                <a:gd name="connsiteY21" fmla="*/ 3377756 h 3377755"/>
                <a:gd name="connsiteX22" fmla="*/ 2256092 w 2972700"/>
                <a:gd name="connsiteY22" fmla="*/ 2773013 h 3377755"/>
                <a:gd name="connsiteX23" fmla="*/ 2922365 w 2972700"/>
                <a:gd name="connsiteY23" fmla="*/ 2118741 h 3377755"/>
                <a:gd name="connsiteX24" fmla="*/ 1247966 w 2972700"/>
                <a:gd name="connsiteY24" fmla="*/ 0 h 337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72700" h="337775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245489"/>
                  </a:lnTo>
                  <a:cubicBezTo>
                    <a:pt x="6477" y="1228058"/>
                    <a:pt x="13145" y="1210628"/>
                    <a:pt x="20288" y="1193387"/>
                  </a:cubicBezTo>
                  <a:cubicBezTo>
                    <a:pt x="87821" y="1030891"/>
                    <a:pt x="184404" y="885063"/>
                    <a:pt x="307467" y="759809"/>
                  </a:cubicBezTo>
                  <a:cubicBezTo>
                    <a:pt x="559118" y="503873"/>
                    <a:pt x="893064" y="362903"/>
                    <a:pt x="1247966" y="362903"/>
                  </a:cubicBezTo>
                  <a:cubicBezTo>
                    <a:pt x="1428083" y="362903"/>
                    <a:pt x="1623917" y="419195"/>
                    <a:pt x="1814322" y="525780"/>
                  </a:cubicBezTo>
                  <a:cubicBezTo>
                    <a:pt x="2009394" y="634937"/>
                    <a:pt x="2185607" y="789051"/>
                    <a:pt x="2324005" y="971360"/>
                  </a:cubicBezTo>
                  <a:cubicBezTo>
                    <a:pt x="2445830" y="1131856"/>
                    <a:pt x="2533174" y="1309688"/>
                    <a:pt x="2576703" y="1485710"/>
                  </a:cubicBezTo>
                  <a:cubicBezTo>
                    <a:pt x="2622042" y="1669161"/>
                    <a:pt x="2620804" y="1849279"/>
                    <a:pt x="2572798" y="2021015"/>
                  </a:cubicBezTo>
                  <a:cubicBezTo>
                    <a:pt x="2554034" y="2088071"/>
                    <a:pt x="2532412" y="2136934"/>
                    <a:pt x="2511838" y="2158556"/>
                  </a:cubicBezTo>
                  <a:cubicBezTo>
                    <a:pt x="2493455" y="2177796"/>
                    <a:pt x="2452878" y="2199608"/>
                    <a:pt x="2401348" y="2227136"/>
                  </a:cubicBezTo>
                  <a:cubicBezTo>
                    <a:pt x="2296573" y="2283238"/>
                    <a:pt x="2153031" y="2360010"/>
                    <a:pt x="1997107" y="2518696"/>
                  </a:cubicBezTo>
                  <a:cubicBezTo>
                    <a:pt x="1937576" y="2579370"/>
                    <a:pt x="1882235" y="2640044"/>
                    <a:pt x="1828705" y="2698718"/>
                  </a:cubicBezTo>
                  <a:cubicBezTo>
                    <a:pt x="1594580" y="2955512"/>
                    <a:pt x="1462468" y="3089529"/>
                    <a:pt x="1247966" y="3089529"/>
                  </a:cubicBezTo>
                  <a:cubicBezTo>
                    <a:pt x="1052227" y="3089529"/>
                    <a:pt x="863822" y="3047238"/>
                    <a:pt x="687991" y="2963894"/>
                  </a:cubicBezTo>
                  <a:cubicBezTo>
                    <a:pt x="519684" y="2884075"/>
                    <a:pt x="365855" y="2765965"/>
                    <a:pt x="243269" y="2622328"/>
                  </a:cubicBezTo>
                  <a:cubicBezTo>
                    <a:pt x="139541" y="2500884"/>
                    <a:pt x="58484" y="2363343"/>
                    <a:pt x="2477" y="2213610"/>
                  </a:cubicBezTo>
                  <a:cubicBezTo>
                    <a:pt x="1619" y="2211419"/>
                    <a:pt x="857" y="2209133"/>
                    <a:pt x="95" y="2206943"/>
                  </a:cubicBezTo>
                  <a:lnTo>
                    <a:pt x="95" y="2895124"/>
                  </a:lnTo>
                  <a:cubicBezTo>
                    <a:pt x="202025" y="3118295"/>
                    <a:pt x="461010" y="3287173"/>
                    <a:pt x="753523" y="3377756"/>
                  </a:cubicBezTo>
                  <a:lnTo>
                    <a:pt x="1587437" y="3377756"/>
                  </a:lnTo>
                  <a:cubicBezTo>
                    <a:pt x="1849946" y="3254502"/>
                    <a:pt x="2033588" y="2999518"/>
                    <a:pt x="2256092" y="2773013"/>
                  </a:cubicBezTo>
                  <a:cubicBezTo>
                    <a:pt x="2562987" y="2460689"/>
                    <a:pt x="2794254" y="2577275"/>
                    <a:pt x="2922365" y="211874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94" name="Freeform: Shape 93">
              <a:extLst>
                <a:ext uri="{FF2B5EF4-FFF2-40B4-BE49-F238E27FC236}">
                  <a16:creationId xmlns:a16="http://schemas.microsoft.com/office/drawing/2014/main" id="{D10DCE5F-E58B-407C-A6CF-A2A9C86E9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3867" y="0"/>
              <a:ext cx="6013938" cy="6858000"/>
            </a:xfrm>
            <a:custGeom>
              <a:avLst/>
              <a:gdLst>
                <a:gd name="connsiteX0" fmla="*/ 0 w 6013938"/>
                <a:gd name="connsiteY0" fmla="*/ 6065240 h 6858000"/>
                <a:gd name="connsiteX1" fmla="*/ 97497 w 6013938"/>
                <a:gd name="connsiteY1" fmla="*/ 6172514 h 6858000"/>
                <a:gd name="connsiteX2" fmla="*/ 841601 w 6013938"/>
                <a:gd name="connsiteY2" fmla="*/ 6728535 h 6858000"/>
                <a:gd name="connsiteX3" fmla="*/ 1110354 w 6013938"/>
                <a:gd name="connsiteY3" fmla="*/ 6858000 h 6858000"/>
                <a:gd name="connsiteX4" fmla="*/ 0 w 6013938"/>
                <a:gd name="connsiteY4" fmla="*/ 6858000 h 6858000"/>
                <a:gd name="connsiteX5" fmla="*/ 0 w 6013938"/>
                <a:gd name="connsiteY5" fmla="*/ 0 h 6858000"/>
                <a:gd name="connsiteX6" fmla="*/ 6013938 w 6013938"/>
                <a:gd name="connsiteY6" fmla="*/ 0 h 6858000"/>
                <a:gd name="connsiteX7" fmla="*/ 6013938 w 6013938"/>
                <a:gd name="connsiteY7" fmla="*/ 6858000 h 6858000"/>
                <a:gd name="connsiteX8" fmla="*/ 3651068 w 6013938"/>
                <a:gd name="connsiteY8" fmla="*/ 6858000 h 6858000"/>
                <a:gd name="connsiteX9" fmla="*/ 3919822 w 6013938"/>
                <a:gd name="connsiteY9" fmla="*/ 6728535 h 6858000"/>
                <a:gd name="connsiteX10" fmla="*/ 5609664 w 6013938"/>
                <a:gd name="connsiteY10" fmla="*/ 3889299 h 6858000"/>
                <a:gd name="connsiteX11" fmla="*/ 2380711 w 6013938"/>
                <a:gd name="connsiteY11" fmla="*/ 660346 h 6858000"/>
                <a:gd name="connsiteX12" fmla="*/ 97497 w 6013938"/>
                <a:gd name="connsiteY12" fmla="*/ 1606085 h 6858000"/>
                <a:gd name="connsiteX13" fmla="*/ 0 w 6013938"/>
                <a:gd name="connsiteY13" fmla="*/ 171335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13938" h="6858000">
                  <a:moveTo>
                    <a:pt x="0" y="6065240"/>
                  </a:moveTo>
                  <a:lnTo>
                    <a:pt x="97497" y="6172514"/>
                  </a:lnTo>
                  <a:cubicBezTo>
                    <a:pt x="316619" y="6391636"/>
                    <a:pt x="567088" y="6579411"/>
                    <a:pt x="841601" y="6728535"/>
                  </a:cubicBezTo>
                  <a:lnTo>
                    <a:pt x="111035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6013938" y="0"/>
                  </a:lnTo>
                  <a:lnTo>
                    <a:pt x="6013938" y="6858000"/>
                  </a:lnTo>
                  <a:lnTo>
                    <a:pt x="3651068" y="6858000"/>
                  </a:lnTo>
                  <a:lnTo>
                    <a:pt x="3919822" y="6728535"/>
                  </a:lnTo>
                  <a:cubicBezTo>
                    <a:pt x="4926368" y="6181746"/>
                    <a:pt x="5609664" y="5115319"/>
                    <a:pt x="5609664" y="3889299"/>
                  </a:cubicBezTo>
                  <a:cubicBezTo>
                    <a:pt x="5609664" y="2105998"/>
                    <a:pt x="4164012" y="660346"/>
                    <a:pt x="2380711" y="660346"/>
                  </a:cubicBezTo>
                  <a:cubicBezTo>
                    <a:pt x="1489061" y="660346"/>
                    <a:pt x="681822" y="1021759"/>
                    <a:pt x="97497" y="1606085"/>
                  </a:cubicBezTo>
                  <a:lnTo>
                    <a:pt x="0" y="17133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CEAB-15F9-C789-103F-2E62A0ACB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284" y="2421682"/>
            <a:ext cx="5721764" cy="3882865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Obiective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  <a:p>
            <a:r>
              <a:rPr lang="ro-RO" sz="1800" dirty="0">
                <a:solidFill>
                  <a:schemeClr val="tx2"/>
                </a:solidFill>
              </a:rPr>
              <a:t>c</a:t>
            </a:r>
            <a:r>
              <a:rPr lang="en-US" sz="1800" dirty="0" err="1">
                <a:solidFill>
                  <a:schemeClr val="tx2"/>
                </a:solidFill>
              </a:rPr>
              <a:t>rearea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unui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joc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supraviețuire</a:t>
            </a:r>
            <a:r>
              <a:rPr lang="en-US" sz="1800" dirty="0">
                <a:solidFill>
                  <a:schemeClr val="tx2"/>
                </a:solidFill>
              </a:rPr>
              <a:t> 3D </a:t>
            </a:r>
            <a:r>
              <a:rPr lang="en-US" sz="1800" dirty="0" err="1">
                <a:solidFill>
                  <a:schemeClr val="tx2"/>
                </a:solidFill>
              </a:rPr>
              <a:t>în</a:t>
            </a:r>
            <a:r>
              <a:rPr lang="en-US" sz="1800" dirty="0">
                <a:solidFill>
                  <a:schemeClr val="tx2"/>
                </a:solidFill>
              </a:rPr>
              <a:t> Unity</a:t>
            </a:r>
          </a:p>
          <a:p>
            <a:r>
              <a:rPr lang="ro-RO" sz="1800" dirty="0">
                <a:solidFill>
                  <a:schemeClr val="tx2"/>
                </a:solidFill>
              </a:rPr>
              <a:t>î</a:t>
            </a:r>
            <a:r>
              <a:rPr lang="en-US" sz="1800" dirty="0" err="1">
                <a:solidFill>
                  <a:schemeClr val="tx2"/>
                </a:solidFill>
              </a:rPr>
              <a:t>mbinarea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mecanicilor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unui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joc</a:t>
            </a:r>
            <a:r>
              <a:rPr lang="en-US" sz="1800" dirty="0">
                <a:solidFill>
                  <a:schemeClr val="tx2"/>
                </a:solidFill>
              </a:rPr>
              <a:t> cu </a:t>
            </a:r>
            <a:r>
              <a:rPr lang="en-US" sz="1800" dirty="0" err="1">
                <a:solidFill>
                  <a:schemeClr val="tx2"/>
                </a:solidFill>
              </a:rPr>
              <a:t>atmosfer</a:t>
            </a:r>
            <a:r>
              <a:rPr lang="ro-RO" sz="1800" dirty="0">
                <a:solidFill>
                  <a:schemeClr val="tx2"/>
                </a:solidFill>
              </a:rPr>
              <a:t>ă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relaxantă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Probleme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ro-RO" sz="1800" dirty="0">
                <a:solidFill>
                  <a:schemeClr val="tx2"/>
                </a:solidFill>
              </a:rPr>
              <a:t>f</a:t>
            </a:r>
            <a:r>
              <a:rPr lang="en-US" sz="1800" dirty="0" err="1">
                <a:solidFill>
                  <a:schemeClr val="tx2"/>
                </a:solidFill>
              </a:rPr>
              <a:t>ormulate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  <a:p>
            <a:r>
              <a:rPr lang="ro-RO" sz="1800" dirty="0">
                <a:solidFill>
                  <a:schemeClr val="tx2"/>
                </a:solidFill>
              </a:rPr>
              <a:t>i</a:t>
            </a:r>
            <a:r>
              <a:rPr lang="en-US" sz="1800" dirty="0" err="1">
                <a:solidFill>
                  <a:schemeClr val="tx2"/>
                </a:solidFill>
              </a:rPr>
              <a:t>mplementarea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mecanicilor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joc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ro-RO" sz="1800" dirty="0">
                <a:solidFill>
                  <a:schemeClr val="tx2"/>
                </a:solidFill>
              </a:rPr>
              <a:t>c</a:t>
            </a:r>
            <a:r>
              <a:rPr lang="en-US" sz="1800" dirty="0" err="1">
                <a:solidFill>
                  <a:schemeClr val="tx2"/>
                </a:solidFill>
              </a:rPr>
              <a:t>rearea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unei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atmosfere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relaxante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în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contextul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unui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joc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supraviețuire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Stadiul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ro-RO" sz="1800" dirty="0">
                <a:solidFill>
                  <a:schemeClr val="tx2"/>
                </a:solidFill>
              </a:rPr>
              <a:t>a</a:t>
            </a:r>
            <a:r>
              <a:rPr lang="en-US" sz="1800" dirty="0" err="1">
                <a:solidFill>
                  <a:schemeClr val="tx2"/>
                </a:solidFill>
              </a:rPr>
              <a:t>ctual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  <a:p>
            <a:r>
              <a:rPr lang="ro-RO" sz="1800" dirty="0">
                <a:solidFill>
                  <a:schemeClr val="tx2"/>
                </a:solidFill>
              </a:rPr>
              <a:t>j</a:t>
            </a:r>
            <a:r>
              <a:rPr lang="en-US" sz="1800" dirty="0" err="1">
                <a:solidFill>
                  <a:schemeClr val="tx2"/>
                </a:solidFill>
              </a:rPr>
              <a:t>ocul</a:t>
            </a:r>
            <a:r>
              <a:rPr lang="en-US" sz="1800" dirty="0">
                <a:solidFill>
                  <a:schemeClr val="tx2"/>
                </a:solidFill>
              </a:rPr>
              <a:t> a </a:t>
            </a:r>
            <a:r>
              <a:rPr lang="en-US" sz="1800" dirty="0" err="1">
                <a:solidFill>
                  <a:schemeClr val="tx2"/>
                </a:solidFill>
              </a:rPr>
              <a:t>fost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implementat</a:t>
            </a:r>
            <a:r>
              <a:rPr lang="en-US" sz="1800" dirty="0">
                <a:solidFill>
                  <a:schemeClr val="tx2"/>
                </a:solidFill>
              </a:rPr>
              <a:t> cu </a:t>
            </a:r>
            <a:r>
              <a:rPr lang="en-US" sz="1800" dirty="0" err="1">
                <a:solidFill>
                  <a:schemeClr val="tx2"/>
                </a:solidFill>
              </a:rPr>
              <a:t>succes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folosind</a:t>
            </a:r>
            <a:r>
              <a:rPr lang="en-US" sz="1800" dirty="0">
                <a:solidFill>
                  <a:schemeClr val="tx2"/>
                </a:solidFill>
              </a:rPr>
              <a:t> Unity </a:t>
            </a:r>
            <a:r>
              <a:rPr lang="en-US" sz="1800" dirty="0" err="1">
                <a:solidFill>
                  <a:schemeClr val="tx2"/>
                </a:solidFill>
              </a:rPr>
              <a:t>și</a:t>
            </a:r>
            <a:r>
              <a:rPr lang="en-US" sz="1800" dirty="0">
                <a:solidFill>
                  <a:schemeClr val="tx2"/>
                </a:solidFill>
              </a:rPr>
              <a:t> Visual Studio</a:t>
            </a:r>
          </a:p>
          <a:p>
            <a:r>
              <a:rPr lang="ro-RO" sz="1800" dirty="0">
                <a:solidFill>
                  <a:schemeClr val="tx2"/>
                </a:solidFill>
              </a:rPr>
              <a:t>a</a:t>
            </a:r>
            <a:r>
              <a:rPr lang="en-US" sz="1800" dirty="0" err="1">
                <a:solidFill>
                  <a:schemeClr val="tx2"/>
                </a:solidFill>
              </a:rPr>
              <a:t>naliza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tendințelor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curente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în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designul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jocuri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4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6">
            <a:extLst>
              <a:ext uri="{FF2B5EF4-FFF2-40B4-BE49-F238E27FC236}">
                <a16:creationId xmlns:a16="http://schemas.microsoft.com/office/drawing/2014/main" id="{66F27278-DFD8-4200-A2A2-F0A639100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98">
            <a:extLst>
              <a:ext uri="{FF2B5EF4-FFF2-40B4-BE49-F238E27FC236}">
                <a16:creationId xmlns:a16="http://schemas.microsoft.com/office/drawing/2014/main" id="{A8D67904-06B0-470A-AE78-4A620147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14000"/>
          </a:xfrm>
          <a:custGeom>
            <a:avLst/>
            <a:gdLst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563475 w 12192000"/>
              <a:gd name="connsiteY15" fmla="*/ 2792135 h 3414000"/>
              <a:gd name="connsiteX16" fmla="*/ 10136739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136739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393914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393914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393914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15460 w 12192000"/>
              <a:gd name="connsiteY5" fmla="*/ 3343718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096804 w 12192000"/>
              <a:gd name="connsiteY4" fmla="*/ 3337419 h 3414000"/>
              <a:gd name="connsiteX5" fmla="*/ 12015460 w 12192000"/>
              <a:gd name="connsiteY5" fmla="*/ 3343718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60312 w 12192000"/>
              <a:gd name="connsiteY22" fmla="*/ 32121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305050 w 12192000"/>
              <a:gd name="connsiteY21" fmla="*/ 3162300 h 3414000"/>
              <a:gd name="connsiteX22" fmla="*/ 2046142 w 12192000"/>
              <a:gd name="connsiteY22" fmla="*/ 3203263 h 3414000"/>
              <a:gd name="connsiteX23" fmla="*/ 1560312 w 12192000"/>
              <a:gd name="connsiteY23" fmla="*/ 3212173 h 3414000"/>
              <a:gd name="connsiteX24" fmla="*/ 1304604 w 12192000"/>
              <a:gd name="connsiteY24" fmla="*/ 3185587 h 3414000"/>
              <a:gd name="connsiteX25" fmla="*/ 1160924 w 12192000"/>
              <a:gd name="connsiteY25" fmla="*/ 3219675 h 3414000"/>
              <a:gd name="connsiteX26" fmla="*/ 909691 w 12192000"/>
              <a:gd name="connsiteY26" fmla="*/ 3216917 h 3414000"/>
              <a:gd name="connsiteX27" fmla="*/ 764022 w 12192000"/>
              <a:gd name="connsiteY27" fmla="*/ 3235844 h 3414000"/>
              <a:gd name="connsiteX28" fmla="*/ 701916 w 12192000"/>
              <a:gd name="connsiteY28" fmla="*/ 3250221 h 3414000"/>
              <a:gd name="connsiteX29" fmla="*/ 408703 w 12192000"/>
              <a:gd name="connsiteY29" fmla="*/ 3323459 h 3414000"/>
              <a:gd name="connsiteX30" fmla="*/ 369867 w 12192000"/>
              <a:gd name="connsiteY30" fmla="*/ 3339093 h 3414000"/>
              <a:gd name="connsiteX31" fmla="*/ 318912 w 12192000"/>
              <a:gd name="connsiteY31" fmla="*/ 3367911 h 3414000"/>
              <a:gd name="connsiteX32" fmla="*/ 119549 w 12192000"/>
              <a:gd name="connsiteY32" fmla="*/ 3404650 h 3414000"/>
              <a:gd name="connsiteX33" fmla="*/ 0 w 12192000"/>
              <a:gd name="connsiteY33" fmla="*/ 3414000 h 3414000"/>
              <a:gd name="connsiteX34" fmla="*/ 0 w 12192000"/>
              <a:gd name="connsiteY34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560312 w 12192000"/>
              <a:gd name="connsiteY23" fmla="*/ 3212173 h 3414000"/>
              <a:gd name="connsiteX24" fmla="*/ 1304604 w 12192000"/>
              <a:gd name="connsiteY24" fmla="*/ 3185587 h 3414000"/>
              <a:gd name="connsiteX25" fmla="*/ 1160924 w 12192000"/>
              <a:gd name="connsiteY25" fmla="*/ 3219675 h 3414000"/>
              <a:gd name="connsiteX26" fmla="*/ 909691 w 12192000"/>
              <a:gd name="connsiteY26" fmla="*/ 3216917 h 3414000"/>
              <a:gd name="connsiteX27" fmla="*/ 764022 w 12192000"/>
              <a:gd name="connsiteY27" fmla="*/ 3235844 h 3414000"/>
              <a:gd name="connsiteX28" fmla="*/ 701916 w 12192000"/>
              <a:gd name="connsiteY28" fmla="*/ 3250221 h 3414000"/>
              <a:gd name="connsiteX29" fmla="*/ 408703 w 12192000"/>
              <a:gd name="connsiteY29" fmla="*/ 3323459 h 3414000"/>
              <a:gd name="connsiteX30" fmla="*/ 369867 w 12192000"/>
              <a:gd name="connsiteY30" fmla="*/ 3339093 h 3414000"/>
              <a:gd name="connsiteX31" fmla="*/ 318912 w 12192000"/>
              <a:gd name="connsiteY31" fmla="*/ 3367911 h 3414000"/>
              <a:gd name="connsiteX32" fmla="*/ 119549 w 12192000"/>
              <a:gd name="connsiteY32" fmla="*/ 3404650 h 3414000"/>
              <a:gd name="connsiteX33" fmla="*/ 0 w 12192000"/>
              <a:gd name="connsiteY33" fmla="*/ 3414000 h 3414000"/>
              <a:gd name="connsiteX34" fmla="*/ 0 w 12192000"/>
              <a:gd name="connsiteY34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73250 w 12192000"/>
              <a:gd name="connsiteY23" fmla="*/ 31623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724642 w 12192000"/>
              <a:gd name="connsiteY17" fmla="*/ 28379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724642 w 12192000"/>
              <a:gd name="connsiteY17" fmla="*/ 28379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343114 w 12192000"/>
              <a:gd name="connsiteY16" fmla="*/ 2798726 h 3414000"/>
              <a:gd name="connsiteX17" fmla="*/ 9724642 w 12192000"/>
              <a:gd name="connsiteY17" fmla="*/ 28379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44450 w 12192000"/>
              <a:gd name="connsiteY15" fmla="*/ 2833410 h 3414000"/>
              <a:gd name="connsiteX16" fmla="*/ 10343114 w 12192000"/>
              <a:gd name="connsiteY16" fmla="*/ 2798726 h 3414000"/>
              <a:gd name="connsiteX17" fmla="*/ 9724642 w 12192000"/>
              <a:gd name="connsiteY17" fmla="*/ 28379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44450 w 12192000"/>
              <a:gd name="connsiteY15" fmla="*/ 2833410 h 3414000"/>
              <a:gd name="connsiteX16" fmla="*/ 10343114 w 12192000"/>
              <a:gd name="connsiteY16" fmla="*/ 2798726 h 3414000"/>
              <a:gd name="connsiteX17" fmla="*/ 9724642 w 12192000"/>
              <a:gd name="connsiteY17" fmla="*/ 2837965 h 3414000"/>
              <a:gd name="connsiteX18" fmla="*/ 8039917 w 12192000"/>
              <a:gd name="connsiteY18" fmla="*/ 28340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44450 w 12192000"/>
              <a:gd name="connsiteY15" fmla="*/ 2833410 h 3414000"/>
              <a:gd name="connsiteX16" fmla="*/ 10343114 w 12192000"/>
              <a:gd name="connsiteY16" fmla="*/ 2798726 h 3414000"/>
              <a:gd name="connsiteX17" fmla="*/ 9724642 w 12192000"/>
              <a:gd name="connsiteY17" fmla="*/ 2837965 h 3414000"/>
              <a:gd name="connsiteX18" fmla="*/ 8039917 w 12192000"/>
              <a:gd name="connsiteY18" fmla="*/ 28340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1059177 w 12192000"/>
              <a:gd name="connsiteY14" fmla="*/ 2907018 h 3414000"/>
              <a:gd name="connsiteX15" fmla="*/ 10939288 w 12192000"/>
              <a:gd name="connsiteY15" fmla="*/ 2855023 h 3414000"/>
              <a:gd name="connsiteX16" fmla="*/ 10744450 w 12192000"/>
              <a:gd name="connsiteY16" fmla="*/ 2833410 h 3414000"/>
              <a:gd name="connsiteX17" fmla="*/ 10343114 w 12192000"/>
              <a:gd name="connsiteY17" fmla="*/ 2798726 h 3414000"/>
              <a:gd name="connsiteX18" fmla="*/ 9724642 w 12192000"/>
              <a:gd name="connsiteY18" fmla="*/ 2837965 h 3414000"/>
              <a:gd name="connsiteX19" fmla="*/ 8039917 w 12192000"/>
              <a:gd name="connsiteY19" fmla="*/ 2834055 h 3414000"/>
              <a:gd name="connsiteX20" fmla="*/ 6923165 w 12192000"/>
              <a:gd name="connsiteY20" fmla="*/ 2920979 h 3414000"/>
              <a:gd name="connsiteX21" fmla="*/ 3308916 w 12192000"/>
              <a:gd name="connsiteY21" fmla="*/ 3049911 h 3414000"/>
              <a:gd name="connsiteX22" fmla="*/ 2279650 w 12192000"/>
              <a:gd name="connsiteY22" fmla="*/ 3187700 h 3414000"/>
              <a:gd name="connsiteX23" fmla="*/ 2046142 w 12192000"/>
              <a:gd name="connsiteY23" fmla="*/ 3203263 h 3414000"/>
              <a:gd name="connsiteX24" fmla="*/ 1835150 w 12192000"/>
              <a:gd name="connsiteY24" fmla="*/ 3200400 h 3414000"/>
              <a:gd name="connsiteX25" fmla="*/ 1560312 w 12192000"/>
              <a:gd name="connsiteY25" fmla="*/ 3212173 h 3414000"/>
              <a:gd name="connsiteX26" fmla="*/ 1304604 w 12192000"/>
              <a:gd name="connsiteY26" fmla="*/ 3185587 h 3414000"/>
              <a:gd name="connsiteX27" fmla="*/ 1160924 w 12192000"/>
              <a:gd name="connsiteY27" fmla="*/ 3219675 h 3414000"/>
              <a:gd name="connsiteX28" fmla="*/ 909691 w 12192000"/>
              <a:gd name="connsiteY28" fmla="*/ 3216917 h 3414000"/>
              <a:gd name="connsiteX29" fmla="*/ 764022 w 12192000"/>
              <a:gd name="connsiteY29" fmla="*/ 3235844 h 3414000"/>
              <a:gd name="connsiteX30" fmla="*/ 701916 w 12192000"/>
              <a:gd name="connsiteY30" fmla="*/ 3250221 h 3414000"/>
              <a:gd name="connsiteX31" fmla="*/ 408703 w 12192000"/>
              <a:gd name="connsiteY31" fmla="*/ 3323459 h 3414000"/>
              <a:gd name="connsiteX32" fmla="*/ 369867 w 12192000"/>
              <a:gd name="connsiteY32" fmla="*/ 3339093 h 3414000"/>
              <a:gd name="connsiteX33" fmla="*/ 318912 w 12192000"/>
              <a:gd name="connsiteY33" fmla="*/ 3367911 h 3414000"/>
              <a:gd name="connsiteX34" fmla="*/ 119549 w 12192000"/>
              <a:gd name="connsiteY34" fmla="*/ 3404650 h 3414000"/>
              <a:gd name="connsiteX35" fmla="*/ 0 w 12192000"/>
              <a:gd name="connsiteY35" fmla="*/ 3414000 h 3414000"/>
              <a:gd name="connsiteX36" fmla="*/ 0 w 12192000"/>
              <a:gd name="connsiteY36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1053220 w 12192000"/>
              <a:gd name="connsiteY14" fmla="*/ 2918932 h 3414000"/>
              <a:gd name="connsiteX15" fmla="*/ 10939288 w 12192000"/>
              <a:gd name="connsiteY15" fmla="*/ 2855023 h 3414000"/>
              <a:gd name="connsiteX16" fmla="*/ 10744450 w 12192000"/>
              <a:gd name="connsiteY16" fmla="*/ 2833410 h 3414000"/>
              <a:gd name="connsiteX17" fmla="*/ 10343114 w 12192000"/>
              <a:gd name="connsiteY17" fmla="*/ 2798726 h 3414000"/>
              <a:gd name="connsiteX18" fmla="*/ 9724642 w 12192000"/>
              <a:gd name="connsiteY18" fmla="*/ 2837965 h 3414000"/>
              <a:gd name="connsiteX19" fmla="*/ 8039917 w 12192000"/>
              <a:gd name="connsiteY19" fmla="*/ 2834055 h 3414000"/>
              <a:gd name="connsiteX20" fmla="*/ 6923165 w 12192000"/>
              <a:gd name="connsiteY20" fmla="*/ 2920979 h 3414000"/>
              <a:gd name="connsiteX21" fmla="*/ 3308916 w 12192000"/>
              <a:gd name="connsiteY21" fmla="*/ 3049911 h 3414000"/>
              <a:gd name="connsiteX22" fmla="*/ 2279650 w 12192000"/>
              <a:gd name="connsiteY22" fmla="*/ 3187700 h 3414000"/>
              <a:gd name="connsiteX23" fmla="*/ 2046142 w 12192000"/>
              <a:gd name="connsiteY23" fmla="*/ 3203263 h 3414000"/>
              <a:gd name="connsiteX24" fmla="*/ 1835150 w 12192000"/>
              <a:gd name="connsiteY24" fmla="*/ 3200400 h 3414000"/>
              <a:gd name="connsiteX25" fmla="*/ 1560312 w 12192000"/>
              <a:gd name="connsiteY25" fmla="*/ 3212173 h 3414000"/>
              <a:gd name="connsiteX26" fmla="*/ 1304604 w 12192000"/>
              <a:gd name="connsiteY26" fmla="*/ 3185587 h 3414000"/>
              <a:gd name="connsiteX27" fmla="*/ 1160924 w 12192000"/>
              <a:gd name="connsiteY27" fmla="*/ 3219675 h 3414000"/>
              <a:gd name="connsiteX28" fmla="*/ 909691 w 12192000"/>
              <a:gd name="connsiteY28" fmla="*/ 3216917 h 3414000"/>
              <a:gd name="connsiteX29" fmla="*/ 764022 w 12192000"/>
              <a:gd name="connsiteY29" fmla="*/ 3235844 h 3414000"/>
              <a:gd name="connsiteX30" fmla="*/ 701916 w 12192000"/>
              <a:gd name="connsiteY30" fmla="*/ 3250221 h 3414000"/>
              <a:gd name="connsiteX31" fmla="*/ 408703 w 12192000"/>
              <a:gd name="connsiteY31" fmla="*/ 3323459 h 3414000"/>
              <a:gd name="connsiteX32" fmla="*/ 369867 w 12192000"/>
              <a:gd name="connsiteY32" fmla="*/ 3339093 h 3414000"/>
              <a:gd name="connsiteX33" fmla="*/ 318912 w 12192000"/>
              <a:gd name="connsiteY33" fmla="*/ 3367911 h 3414000"/>
              <a:gd name="connsiteX34" fmla="*/ 119549 w 12192000"/>
              <a:gd name="connsiteY34" fmla="*/ 3404650 h 3414000"/>
              <a:gd name="connsiteX35" fmla="*/ 0 w 12192000"/>
              <a:gd name="connsiteY35" fmla="*/ 3414000 h 3414000"/>
              <a:gd name="connsiteX36" fmla="*/ 0 w 12192000"/>
              <a:gd name="connsiteY36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1053220 w 12192000"/>
              <a:gd name="connsiteY14" fmla="*/ 2918932 h 3414000"/>
              <a:gd name="connsiteX15" fmla="*/ 10939288 w 12192000"/>
              <a:gd name="connsiteY15" fmla="*/ 2855023 h 3414000"/>
              <a:gd name="connsiteX16" fmla="*/ 10744450 w 12192000"/>
              <a:gd name="connsiteY16" fmla="*/ 2833410 h 3414000"/>
              <a:gd name="connsiteX17" fmla="*/ 10343114 w 12192000"/>
              <a:gd name="connsiteY17" fmla="*/ 2798726 h 3414000"/>
              <a:gd name="connsiteX18" fmla="*/ 9724642 w 12192000"/>
              <a:gd name="connsiteY18" fmla="*/ 2837965 h 3414000"/>
              <a:gd name="connsiteX19" fmla="*/ 8039917 w 12192000"/>
              <a:gd name="connsiteY19" fmla="*/ 2834055 h 3414000"/>
              <a:gd name="connsiteX20" fmla="*/ 6923165 w 12192000"/>
              <a:gd name="connsiteY20" fmla="*/ 2920979 h 3414000"/>
              <a:gd name="connsiteX21" fmla="*/ 3308916 w 12192000"/>
              <a:gd name="connsiteY21" fmla="*/ 3049911 h 3414000"/>
              <a:gd name="connsiteX22" fmla="*/ 2279650 w 12192000"/>
              <a:gd name="connsiteY22" fmla="*/ 3187700 h 3414000"/>
              <a:gd name="connsiteX23" fmla="*/ 2046142 w 12192000"/>
              <a:gd name="connsiteY23" fmla="*/ 3203263 h 3414000"/>
              <a:gd name="connsiteX24" fmla="*/ 1835150 w 12192000"/>
              <a:gd name="connsiteY24" fmla="*/ 3200400 h 3414000"/>
              <a:gd name="connsiteX25" fmla="*/ 1560312 w 12192000"/>
              <a:gd name="connsiteY25" fmla="*/ 3212173 h 3414000"/>
              <a:gd name="connsiteX26" fmla="*/ 1304604 w 12192000"/>
              <a:gd name="connsiteY26" fmla="*/ 3185587 h 3414000"/>
              <a:gd name="connsiteX27" fmla="*/ 1160924 w 12192000"/>
              <a:gd name="connsiteY27" fmla="*/ 3219675 h 3414000"/>
              <a:gd name="connsiteX28" fmla="*/ 909691 w 12192000"/>
              <a:gd name="connsiteY28" fmla="*/ 3216917 h 3414000"/>
              <a:gd name="connsiteX29" fmla="*/ 764022 w 12192000"/>
              <a:gd name="connsiteY29" fmla="*/ 3235844 h 3414000"/>
              <a:gd name="connsiteX30" fmla="*/ 701916 w 12192000"/>
              <a:gd name="connsiteY30" fmla="*/ 3250221 h 3414000"/>
              <a:gd name="connsiteX31" fmla="*/ 408703 w 12192000"/>
              <a:gd name="connsiteY31" fmla="*/ 3323459 h 3414000"/>
              <a:gd name="connsiteX32" fmla="*/ 369867 w 12192000"/>
              <a:gd name="connsiteY32" fmla="*/ 3339093 h 3414000"/>
              <a:gd name="connsiteX33" fmla="*/ 318912 w 12192000"/>
              <a:gd name="connsiteY33" fmla="*/ 3367911 h 3414000"/>
              <a:gd name="connsiteX34" fmla="*/ 119549 w 12192000"/>
              <a:gd name="connsiteY34" fmla="*/ 3404650 h 3414000"/>
              <a:gd name="connsiteX35" fmla="*/ 0 w 12192000"/>
              <a:gd name="connsiteY35" fmla="*/ 3414000 h 3414000"/>
              <a:gd name="connsiteX36" fmla="*/ 0 w 12192000"/>
              <a:gd name="connsiteY36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85543 w 12192000"/>
              <a:gd name="connsiteY13" fmla="*/ 3085728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9724642 w 12192000"/>
              <a:gd name="connsiteY19" fmla="*/ 2837965 h 3414000"/>
              <a:gd name="connsiteX20" fmla="*/ 8039917 w 12192000"/>
              <a:gd name="connsiteY20" fmla="*/ 2834055 h 3414000"/>
              <a:gd name="connsiteX21" fmla="*/ 6923165 w 12192000"/>
              <a:gd name="connsiteY21" fmla="*/ 2920979 h 3414000"/>
              <a:gd name="connsiteX22" fmla="*/ 3308916 w 12192000"/>
              <a:gd name="connsiteY22" fmla="*/ 3049911 h 3414000"/>
              <a:gd name="connsiteX23" fmla="*/ 2279650 w 12192000"/>
              <a:gd name="connsiteY23" fmla="*/ 3187700 h 3414000"/>
              <a:gd name="connsiteX24" fmla="*/ 2046142 w 12192000"/>
              <a:gd name="connsiteY24" fmla="*/ 3203263 h 3414000"/>
              <a:gd name="connsiteX25" fmla="*/ 1835150 w 12192000"/>
              <a:gd name="connsiteY25" fmla="*/ 3200400 h 3414000"/>
              <a:gd name="connsiteX26" fmla="*/ 1560312 w 12192000"/>
              <a:gd name="connsiteY26" fmla="*/ 3212173 h 3414000"/>
              <a:gd name="connsiteX27" fmla="*/ 1304604 w 12192000"/>
              <a:gd name="connsiteY27" fmla="*/ 3185587 h 3414000"/>
              <a:gd name="connsiteX28" fmla="*/ 1160924 w 12192000"/>
              <a:gd name="connsiteY28" fmla="*/ 3219675 h 3414000"/>
              <a:gd name="connsiteX29" fmla="*/ 909691 w 12192000"/>
              <a:gd name="connsiteY29" fmla="*/ 3216917 h 3414000"/>
              <a:gd name="connsiteX30" fmla="*/ 764022 w 12192000"/>
              <a:gd name="connsiteY30" fmla="*/ 3235844 h 3414000"/>
              <a:gd name="connsiteX31" fmla="*/ 701916 w 12192000"/>
              <a:gd name="connsiteY31" fmla="*/ 3250221 h 3414000"/>
              <a:gd name="connsiteX32" fmla="*/ 408703 w 12192000"/>
              <a:gd name="connsiteY32" fmla="*/ 3323459 h 3414000"/>
              <a:gd name="connsiteX33" fmla="*/ 369867 w 12192000"/>
              <a:gd name="connsiteY33" fmla="*/ 3339093 h 3414000"/>
              <a:gd name="connsiteX34" fmla="*/ 318912 w 12192000"/>
              <a:gd name="connsiteY34" fmla="*/ 3367911 h 3414000"/>
              <a:gd name="connsiteX35" fmla="*/ 119549 w 12192000"/>
              <a:gd name="connsiteY35" fmla="*/ 3404650 h 3414000"/>
              <a:gd name="connsiteX36" fmla="*/ 0 w 12192000"/>
              <a:gd name="connsiteY36" fmla="*/ 3414000 h 3414000"/>
              <a:gd name="connsiteX37" fmla="*/ 0 w 12192000"/>
              <a:gd name="connsiteY37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9724642 w 12192000"/>
              <a:gd name="connsiteY19" fmla="*/ 2837965 h 3414000"/>
              <a:gd name="connsiteX20" fmla="*/ 8039917 w 12192000"/>
              <a:gd name="connsiteY20" fmla="*/ 2834055 h 3414000"/>
              <a:gd name="connsiteX21" fmla="*/ 6923165 w 12192000"/>
              <a:gd name="connsiteY21" fmla="*/ 2920979 h 3414000"/>
              <a:gd name="connsiteX22" fmla="*/ 3308916 w 12192000"/>
              <a:gd name="connsiteY22" fmla="*/ 3049911 h 3414000"/>
              <a:gd name="connsiteX23" fmla="*/ 2279650 w 12192000"/>
              <a:gd name="connsiteY23" fmla="*/ 3187700 h 3414000"/>
              <a:gd name="connsiteX24" fmla="*/ 2046142 w 12192000"/>
              <a:gd name="connsiteY24" fmla="*/ 3203263 h 3414000"/>
              <a:gd name="connsiteX25" fmla="*/ 1835150 w 12192000"/>
              <a:gd name="connsiteY25" fmla="*/ 3200400 h 3414000"/>
              <a:gd name="connsiteX26" fmla="*/ 1560312 w 12192000"/>
              <a:gd name="connsiteY26" fmla="*/ 3212173 h 3414000"/>
              <a:gd name="connsiteX27" fmla="*/ 1304604 w 12192000"/>
              <a:gd name="connsiteY27" fmla="*/ 3185587 h 3414000"/>
              <a:gd name="connsiteX28" fmla="*/ 1160924 w 12192000"/>
              <a:gd name="connsiteY28" fmla="*/ 3219675 h 3414000"/>
              <a:gd name="connsiteX29" fmla="*/ 909691 w 12192000"/>
              <a:gd name="connsiteY29" fmla="*/ 3216917 h 3414000"/>
              <a:gd name="connsiteX30" fmla="*/ 764022 w 12192000"/>
              <a:gd name="connsiteY30" fmla="*/ 3235844 h 3414000"/>
              <a:gd name="connsiteX31" fmla="*/ 701916 w 12192000"/>
              <a:gd name="connsiteY31" fmla="*/ 3250221 h 3414000"/>
              <a:gd name="connsiteX32" fmla="*/ 408703 w 12192000"/>
              <a:gd name="connsiteY32" fmla="*/ 3323459 h 3414000"/>
              <a:gd name="connsiteX33" fmla="*/ 369867 w 12192000"/>
              <a:gd name="connsiteY33" fmla="*/ 3339093 h 3414000"/>
              <a:gd name="connsiteX34" fmla="*/ 318912 w 12192000"/>
              <a:gd name="connsiteY34" fmla="*/ 3367911 h 3414000"/>
              <a:gd name="connsiteX35" fmla="*/ 119549 w 12192000"/>
              <a:gd name="connsiteY35" fmla="*/ 3404650 h 3414000"/>
              <a:gd name="connsiteX36" fmla="*/ 0 w 12192000"/>
              <a:gd name="connsiteY36" fmla="*/ 3414000 h 3414000"/>
              <a:gd name="connsiteX37" fmla="*/ 0 w 12192000"/>
              <a:gd name="connsiteY37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112013 w 12192000"/>
              <a:gd name="connsiteY19" fmla="*/ 2847448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94142 w 12192000"/>
              <a:gd name="connsiteY19" fmla="*/ 2817663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94142 w 12192000"/>
              <a:gd name="connsiteY19" fmla="*/ 2817663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82228 w 12192000"/>
              <a:gd name="connsiteY19" fmla="*/ 2811706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82228 w 12192000"/>
              <a:gd name="connsiteY19" fmla="*/ 2811706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82228 w 12192000"/>
              <a:gd name="connsiteY19" fmla="*/ 2811706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82228 w 12192000"/>
              <a:gd name="connsiteY19" fmla="*/ 2811706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192000" h="3414000">
                <a:moveTo>
                  <a:pt x="0" y="0"/>
                </a:moveTo>
                <a:lnTo>
                  <a:pt x="12192000" y="0"/>
                </a:lnTo>
                <a:lnTo>
                  <a:pt x="12192000" y="3363677"/>
                </a:lnTo>
                <a:lnTo>
                  <a:pt x="12141171" y="3348643"/>
                </a:lnTo>
                <a:cubicBezTo>
                  <a:pt x="12130340" y="3352656"/>
                  <a:pt x="12120137" y="3342208"/>
                  <a:pt x="12096804" y="3337419"/>
                </a:cubicBezTo>
                <a:cubicBezTo>
                  <a:pt x="12073471" y="3332630"/>
                  <a:pt x="12025984" y="3353421"/>
                  <a:pt x="12001172" y="3319906"/>
                </a:cubicBezTo>
                <a:cubicBezTo>
                  <a:pt x="11931984" y="3317322"/>
                  <a:pt x="11987030" y="3316977"/>
                  <a:pt x="11929171" y="3326226"/>
                </a:cubicBezTo>
                <a:cubicBezTo>
                  <a:pt x="11931062" y="3332410"/>
                  <a:pt x="11821861" y="3285262"/>
                  <a:pt x="11820782" y="3289139"/>
                </a:cubicBezTo>
                <a:lnTo>
                  <a:pt x="11760586" y="3251827"/>
                </a:lnTo>
                <a:cubicBezTo>
                  <a:pt x="11725035" y="3246909"/>
                  <a:pt x="11677570" y="3253905"/>
                  <a:pt x="11653933" y="3237073"/>
                </a:cubicBezTo>
                <a:cubicBezTo>
                  <a:pt x="11648284" y="3237361"/>
                  <a:pt x="11597503" y="3198993"/>
                  <a:pt x="11577355" y="3211512"/>
                </a:cubicBezTo>
                <a:cubicBezTo>
                  <a:pt x="11529762" y="3203503"/>
                  <a:pt x="11537361" y="3169633"/>
                  <a:pt x="11462173" y="3157413"/>
                </a:cubicBezTo>
                <a:cubicBezTo>
                  <a:pt x="11410782" y="3145332"/>
                  <a:pt x="11394963" y="3124923"/>
                  <a:pt x="11336983" y="3096805"/>
                </a:cubicBezTo>
                <a:cubicBezTo>
                  <a:pt x="11307545" y="3084857"/>
                  <a:pt x="11278574" y="3101437"/>
                  <a:pt x="11255758" y="3091685"/>
                </a:cubicBezTo>
                <a:cubicBezTo>
                  <a:pt x="11232943" y="3081933"/>
                  <a:pt x="11238810" y="3066090"/>
                  <a:pt x="11200090" y="3038291"/>
                </a:cubicBezTo>
                <a:cubicBezTo>
                  <a:pt x="11153789" y="3006660"/>
                  <a:pt x="11084773" y="2967348"/>
                  <a:pt x="11053220" y="2918932"/>
                </a:cubicBezTo>
                <a:cubicBezTo>
                  <a:pt x="11009753" y="2888387"/>
                  <a:pt x="10991742" y="2867291"/>
                  <a:pt x="10939288" y="2855023"/>
                </a:cubicBezTo>
                <a:cubicBezTo>
                  <a:pt x="10775958" y="2834655"/>
                  <a:pt x="10755286" y="2847290"/>
                  <a:pt x="10744450" y="2833410"/>
                </a:cubicBezTo>
                <a:cubicBezTo>
                  <a:pt x="10732967" y="2835610"/>
                  <a:pt x="10488076" y="2783584"/>
                  <a:pt x="10343114" y="2798726"/>
                </a:cubicBezTo>
                <a:cubicBezTo>
                  <a:pt x="10237708" y="2801066"/>
                  <a:pt x="10137651" y="2840908"/>
                  <a:pt x="10082228" y="2811706"/>
                </a:cubicBezTo>
                <a:cubicBezTo>
                  <a:pt x="10002977" y="2836117"/>
                  <a:pt x="10065027" y="2834240"/>
                  <a:pt x="9724642" y="2837965"/>
                </a:cubicBezTo>
                <a:cubicBezTo>
                  <a:pt x="9384257" y="2841690"/>
                  <a:pt x="8208254" y="2743821"/>
                  <a:pt x="8039917" y="2834055"/>
                </a:cubicBezTo>
                <a:cubicBezTo>
                  <a:pt x="7683020" y="2867979"/>
                  <a:pt x="7380768" y="2943417"/>
                  <a:pt x="6923165" y="2920979"/>
                </a:cubicBezTo>
                <a:cubicBezTo>
                  <a:pt x="5970797" y="2826377"/>
                  <a:pt x="4381148" y="3024063"/>
                  <a:pt x="3308916" y="3049911"/>
                </a:cubicBezTo>
                <a:cubicBezTo>
                  <a:pt x="2539230" y="3090131"/>
                  <a:pt x="2490112" y="3162141"/>
                  <a:pt x="2279650" y="3187700"/>
                </a:cubicBezTo>
                <a:cubicBezTo>
                  <a:pt x="2069188" y="3213259"/>
                  <a:pt x="2113875" y="3207496"/>
                  <a:pt x="2046142" y="3203263"/>
                </a:cubicBezTo>
                <a:cubicBezTo>
                  <a:pt x="1978409" y="3199030"/>
                  <a:pt x="1916122" y="3198915"/>
                  <a:pt x="1835150" y="3200400"/>
                </a:cubicBezTo>
                <a:cubicBezTo>
                  <a:pt x="1728778" y="3151085"/>
                  <a:pt x="1655086" y="3208292"/>
                  <a:pt x="1560312" y="3212173"/>
                </a:cubicBezTo>
                <a:cubicBezTo>
                  <a:pt x="1488788" y="3201117"/>
                  <a:pt x="1381396" y="3228826"/>
                  <a:pt x="1304604" y="3185587"/>
                </a:cubicBezTo>
                <a:cubicBezTo>
                  <a:pt x="1214758" y="3240983"/>
                  <a:pt x="1240861" y="3204815"/>
                  <a:pt x="1160924" y="3219675"/>
                </a:cubicBezTo>
                <a:cubicBezTo>
                  <a:pt x="1120940" y="3215838"/>
                  <a:pt x="1029088" y="3185515"/>
                  <a:pt x="909691" y="3216917"/>
                </a:cubicBezTo>
                <a:cubicBezTo>
                  <a:pt x="894584" y="3261614"/>
                  <a:pt x="794971" y="3221232"/>
                  <a:pt x="764022" y="3235844"/>
                </a:cubicBezTo>
                <a:cubicBezTo>
                  <a:pt x="713144" y="3261930"/>
                  <a:pt x="769147" y="3237497"/>
                  <a:pt x="701916" y="3250221"/>
                </a:cubicBezTo>
                <a:cubicBezTo>
                  <a:pt x="644189" y="3215026"/>
                  <a:pt x="469866" y="3373155"/>
                  <a:pt x="408703" y="3323459"/>
                </a:cubicBezTo>
                <a:cubicBezTo>
                  <a:pt x="401506" y="3343302"/>
                  <a:pt x="389128" y="3337529"/>
                  <a:pt x="369867" y="3339093"/>
                </a:cubicBezTo>
                <a:cubicBezTo>
                  <a:pt x="365490" y="3372373"/>
                  <a:pt x="330308" y="3346613"/>
                  <a:pt x="318912" y="3367911"/>
                </a:cubicBezTo>
                <a:cubicBezTo>
                  <a:pt x="256532" y="3381125"/>
                  <a:pt x="186613" y="3396059"/>
                  <a:pt x="119549" y="3404650"/>
                </a:cubicBezTo>
                <a:lnTo>
                  <a:pt x="0" y="3414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E7DE0-49EC-0770-8E5E-2B65EDCF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7" y="496608"/>
            <a:ext cx="9484658" cy="883539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Contribuția și rezultatele obținute</a:t>
            </a:r>
          </a:p>
        </p:txBody>
      </p:sp>
      <p:sp>
        <p:nvSpPr>
          <p:cNvPr id="108" name="Freeform: Shape 100">
            <a:extLst>
              <a:ext uri="{FF2B5EF4-FFF2-40B4-BE49-F238E27FC236}">
                <a16:creationId xmlns:a16="http://schemas.microsoft.com/office/drawing/2014/main" id="{06E31665-19A0-4E95-B134-2ED00D249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287" y="1765626"/>
            <a:ext cx="2624177" cy="215027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Rectangle 6">
            <a:extLst>
              <a:ext uri="{FF2B5EF4-FFF2-40B4-BE49-F238E27FC236}">
                <a16:creationId xmlns:a16="http://schemas.microsoft.com/office/drawing/2014/main" id="{28C04451-D4E5-4637-BE23-6DEB9B45A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5705" y="1599586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F456B73C-536A-4A93-A98E-D64531295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4454" y="1765625"/>
            <a:ext cx="2624328" cy="215027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D6DE436-3848-5B5F-8D7B-CE488D501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9" r="34934"/>
          <a:stretch/>
        </p:blipFill>
        <p:spPr>
          <a:xfrm>
            <a:off x="3775980" y="1948747"/>
            <a:ext cx="1841276" cy="1779334"/>
          </a:xfrm>
          <a:prstGeom prst="rect">
            <a:avLst/>
          </a:prstGeom>
        </p:spPr>
      </p:pic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7E099ED9-A734-430F-BD23-B635E6BC9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8946" y="1765625"/>
            <a:ext cx="2624328" cy="215027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B68062F4-F0D7-765C-060B-9FAAB033A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71" r="21027" b="6"/>
          <a:stretch/>
        </p:blipFill>
        <p:spPr>
          <a:xfrm>
            <a:off x="6651007" y="1948747"/>
            <a:ext cx="1700239" cy="1779333"/>
          </a:xfrm>
          <a:prstGeom prst="rect">
            <a:avLst/>
          </a:prstGeom>
        </p:spPr>
      </p:pic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123F86D-9EA2-4948-8D9A-1FFD4DD4B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2385" y="1765626"/>
            <a:ext cx="2624328" cy="215027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Rectangle 6">
            <a:extLst>
              <a:ext uri="{FF2B5EF4-FFF2-40B4-BE49-F238E27FC236}">
                <a16:creationId xmlns:a16="http://schemas.microsoft.com/office/drawing/2014/main" id="{201F16FD-5C30-46D8-A7DE-FA937A2F2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341704" y="2793223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cture containing screenshot, text, software, multimedia software&#10;&#10;Description automatically generated">
            <a:extLst>
              <a:ext uri="{FF2B5EF4-FFF2-40B4-BE49-F238E27FC236}">
                <a16:creationId xmlns:a16="http://schemas.microsoft.com/office/drawing/2014/main" id="{6DC6BC6A-F159-8279-D18C-CB9D44BE32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46" r="17761" b="-2"/>
          <a:stretch/>
        </p:blipFill>
        <p:spPr>
          <a:xfrm>
            <a:off x="1083202" y="1948747"/>
            <a:ext cx="1678540" cy="1779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F0B1-4D9F-2AA4-70CD-777197DE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909" y="4307712"/>
            <a:ext cx="7366254" cy="2060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err="1"/>
              <a:t>Contribuția</a:t>
            </a:r>
            <a:r>
              <a:rPr lang="en-US" b="1" dirty="0"/>
              <a:t> </a:t>
            </a:r>
            <a:r>
              <a:rPr lang="ro-RO" b="1" dirty="0"/>
              <a:t>personală</a:t>
            </a:r>
            <a:r>
              <a:rPr lang="en-US" b="1" dirty="0"/>
              <a:t>:</a:t>
            </a:r>
          </a:p>
          <a:p>
            <a:r>
              <a:rPr lang="ro-RO" dirty="0"/>
              <a:t>i</a:t>
            </a:r>
            <a:r>
              <a:rPr lang="en-US" dirty="0" err="1"/>
              <a:t>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 3D</a:t>
            </a:r>
          </a:p>
          <a:p>
            <a:r>
              <a:rPr lang="ro-RO" dirty="0"/>
              <a:t>c</a:t>
            </a:r>
            <a:r>
              <a:rPr lang="en-US" dirty="0" err="1"/>
              <a:t>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atmosfer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en-US" dirty="0" err="1"/>
              <a:t>liniștitoare</a:t>
            </a:r>
            <a:endParaRPr lang="en-US" dirty="0"/>
          </a:p>
          <a:p>
            <a:r>
              <a:rPr lang="ro-RO" dirty="0"/>
              <a:t>s</a:t>
            </a:r>
            <a:r>
              <a:rPr lang="en-US" dirty="0" err="1"/>
              <a:t>tudiul</a:t>
            </a:r>
            <a:r>
              <a:rPr lang="en-US" dirty="0"/>
              <a:t> </a:t>
            </a:r>
            <a:r>
              <a:rPr lang="en-US" dirty="0" err="1"/>
              <a:t>tendințelor</a:t>
            </a:r>
            <a:r>
              <a:rPr lang="en-US" dirty="0"/>
              <a:t> </a:t>
            </a:r>
            <a:r>
              <a:rPr lang="en-US" dirty="0" err="1"/>
              <a:t>curente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designul</a:t>
            </a:r>
            <a:r>
              <a:rPr lang="en-US" dirty="0"/>
              <a:t> </a:t>
            </a:r>
            <a:r>
              <a:rPr lang="en-US" dirty="0" err="1"/>
              <a:t>jocurilor</a:t>
            </a:r>
            <a:endParaRPr lang="en-US" dirty="0"/>
          </a:p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8" name="Picture 7" descr="Pokemon GO Paved Way for Mobile Gaming – The Norse Code">
            <a:extLst>
              <a:ext uri="{FF2B5EF4-FFF2-40B4-BE49-F238E27FC236}">
                <a16:creationId xmlns:a16="http://schemas.microsoft.com/office/drawing/2014/main" id="{C92BFC3D-D2B5-8981-29A3-977174AB01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8" r="11623" b="1"/>
          <a:stretch/>
        </p:blipFill>
        <p:spPr bwMode="auto">
          <a:xfrm>
            <a:off x="9396377" y="1948747"/>
            <a:ext cx="1778301" cy="17793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03037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E8828223-5E93-46C5-ACCD-F95D7163F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AAB8-DEB0-9BEF-9CC4-A11C39BF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260" y="1566719"/>
            <a:ext cx="6195833" cy="3724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Rezultate</a:t>
            </a:r>
            <a:r>
              <a:rPr lang="ro-RO" b="1" dirty="0"/>
              <a:t>le</a:t>
            </a:r>
            <a:r>
              <a:rPr lang="en-US" b="1" dirty="0"/>
              <a:t> </a:t>
            </a:r>
            <a:r>
              <a:rPr lang="ro-RO" b="1" dirty="0"/>
              <a:t>o</a:t>
            </a:r>
            <a:r>
              <a:rPr lang="en-US" b="1" dirty="0" err="1"/>
              <a:t>bținute</a:t>
            </a:r>
            <a:r>
              <a:rPr lang="en-US" b="1" dirty="0"/>
              <a:t>:</a:t>
            </a:r>
          </a:p>
          <a:p>
            <a:r>
              <a:rPr lang="ro-RO" dirty="0"/>
              <a:t>j</a:t>
            </a:r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funcțional</a:t>
            </a:r>
            <a:r>
              <a:rPr lang="en-US" dirty="0"/>
              <a:t> cu </a:t>
            </a:r>
            <a:r>
              <a:rPr lang="en-US" dirty="0" err="1"/>
              <a:t>mecanici</a:t>
            </a:r>
            <a:r>
              <a:rPr lang="en-US" dirty="0"/>
              <a:t> inspirate din Mario</a:t>
            </a:r>
          </a:p>
          <a:p>
            <a:r>
              <a:rPr lang="ro-RO" dirty="0"/>
              <a:t>c</a:t>
            </a:r>
            <a:r>
              <a:rPr lang="en-US" dirty="0" err="1"/>
              <a:t>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spatiu</a:t>
            </a:r>
            <a:r>
              <a:rPr lang="en-US" dirty="0"/>
              <a:t> de </a:t>
            </a:r>
            <a:r>
              <a:rPr lang="en-US" dirty="0" err="1"/>
              <a:t>relaxare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jucător</a:t>
            </a:r>
            <a:r>
              <a:rPr lang="ro-RO" dirty="0"/>
              <a:t>i</a:t>
            </a:r>
            <a:endParaRPr lang="en-US" dirty="0"/>
          </a:p>
          <a:p>
            <a:r>
              <a:rPr lang="ro-RO" dirty="0"/>
              <a:t>î</a:t>
            </a:r>
            <a:r>
              <a:rPr lang="en-US" dirty="0" err="1"/>
              <a:t>nțelegerea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tendințelor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designul</a:t>
            </a:r>
            <a:r>
              <a:rPr lang="en-US" dirty="0"/>
              <a:t> </a:t>
            </a:r>
            <a:r>
              <a:rPr lang="en-US" dirty="0" err="1"/>
              <a:t>jocu</a:t>
            </a:r>
            <a:r>
              <a:rPr lang="ro-RO" dirty="0"/>
              <a:t>lui</a:t>
            </a:r>
            <a:endParaRPr lang="en-US" dirty="0"/>
          </a:p>
          <a:p>
            <a:endParaRPr lang="en-US" sz="2000" dirty="0"/>
          </a:p>
        </p:txBody>
      </p:sp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48C1AA47-524D-4A9F-B867-9E9AF98C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731434"/>
            <a:ext cx="12192000" cy="1126566"/>
          </a:xfrm>
          <a:custGeom>
            <a:avLst/>
            <a:gdLst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62814 w 12192000"/>
              <a:gd name="connsiteY88" fmla="*/ 645618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25811 w 12192000"/>
              <a:gd name="connsiteY106" fmla="*/ 452486 h 1126566"/>
              <a:gd name="connsiteX107" fmla="*/ 9933026 w 12192000"/>
              <a:gd name="connsiteY107" fmla="*/ 457540 h 1126566"/>
              <a:gd name="connsiteX108" fmla="*/ 9988183 w 12192000"/>
              <a:gd name="connsiteY108" fmla="*/ 448079 h 1126566"/>
              <a:gd name="connsiteX109" fmla="*/ 9991965 w 12192000"/>
              <a:gd name="connsiteY109" fmla="*/ 435969 h 1126566"/>
              <a:gd name="connsiteX110" fmla="*/ 9986932 w 12192000"/>
              <a:gd name="connsiteY110" fmla="*/ 431168 h 1126566"/>
              <a:gd name="connsiteX111" fmla="*/ 9996190 w 12192000"/>
              <a:gd name="connsiteY111" fmla="*/ 429066 h 1126566"/>
              <a:gd name="connsiteX112" fmla="*/ 9999786 w 12192000"/>
              <a:gd name="connsiteY112" fmla="*/ 427758 h 1126566"/>
              <a:gd name="connsiteX113" fmla="*/ 10012936 w 12192000"/>
              <a:gd name="connsiteY113" fmla="*/ 428884 h 1126566"/>
              <a:gd name="connsiteX114" fmla="*/ 10038815 w 12192000"/>
              <a:gd name="connsiteY114" fmla="*/ 419316 h 1126566"/>
              <a:gd name="connsiteX115" fmla="*/ 10057432 w 12192000"/>
              <a:gd name="connsiteY115" fmla="*/ 421938 h 1126566"/>
              <a:gd name="connsiteX116" fmla="*/ 10121534 w 12192000"/>
              <a:gd name="connsiteY116" fmla="*/ 437514 h 1126566"/>
              <a:gd name="connsiteX117" fmla="*/ 10199200 w 12192000"/>
              <a:gd name="connsiteY117" fmla="*/ 438197 h 1126566"/>
              <a:gd name="connsiteX118" fmla="*/ 10245648 w 12192000"/>
              <a:gd name="connsiteY118" fmla="*/ 438831 h 1126566"/>
              <a:gd name="connsiteX119" fmla="*/ 10369590 w 12192000"/>
              <a:gd name="connsiteY119" fmla="*/ 423377 h 1126566"/>
              <a:gd name="connsiteX120" fmla="*/ 10575777 w 12192000"/>
              <a:gd name="connsiteY120" fmla="*/ 355859 h 1126566"/>
              <a:gd name="connsiteX121" fmla="*/ 10638984 w 12192000"/>
              <a:gd name="connsiteY121" fmla="*/ 347416 h 1126566"/>
              <a:gd name="connsiteX122" fmla="*/ 10649306 w 12192000"/>
              <a:gd name="connsiteY122" fmla="*/ 352042 h 1126566"/>
              <a:gd name="connsiteX123" fmla="*/ 10732175 w 12192000"/>
              <a:gd name="connsiteY123" fmla="*/ 317549 h 1126566"/>
              <a:gd name="connsiteX124" fmla="*/ 10862886 w 12192000"/>
              <a:gd name="connsiteY124" fmla="*/ 313438 h 1126566"/>
              <a:gd name="connsiteX125" fmla="*/ 10963063 w 12192000"/>
              <a:gd name="connsiteY125" fmla="*/ 317771 h 1126566"/>
              <a:gd name="connsiteX126" fmla="*/ 11018562 w 12192000"/>
              <a:gd name="connsiteY126" fmla="*/ 316991 h 1126566"/>
              <a:gd name="connsiteX127" fmla="*/ 11059692 w 12192000"/>
              <a:gd name="connsiteY127" fmla="*/ 319983 h 1126566"/>
              <a:gd name="connsiteX128" fmla="*/ 11160371 w 12192000"/>
              <a:gd name="connsiteY128" fmla="*/ 308440 h 1126566"/>
              <a:gd name="connsiteX129" fmla="*/ 11178386 w 12192000"/>
              <a:gd name="connsiteY129" fmla="*/ 299490 h 1126566"/>
              <a:gd name="connsiteX130" fmla="*/ 11192494 w 12192000"/>
              <a:gd name="connsiteY130" fmla="*/ 296221 h 1126566"/>
              <a:gd name="connsiteX131" fmla="*/ 11199770 w 12192000"/>
              <a:gd name="connsiteY131" fmla="*/ 299772 h 1126566"/>
              <a:gd name="connsiteX132" fmla="*/ 11217258 w 12192000"/>
              <a:gd name="connsiteY132" fmla="*/ 293681 h 1126566"/>
              <a:gd name="connsiteX133" fmla="*/ 11245798 w 12192000"/>
              <a:gd name="connsiteY133" fmla="*/ 292170 h 1126566"/>
              <a:gd name="connsiteX134" fmla="*/ 11255992 w 12192000"/>
              <a:gd name="connsiteY134" fmla="*/ 291919 h 1126566"/>
              <a:gd name="connsiteX135" fmla="*/ 11264859 w 12192000"/>
              <a:gd name="connsiteY135" fmla="*/ 293937 h 1126566"/>
              <a:gd name="connsiteX136" fmla="*/ 11276151 w 12192000"/>
              <a:gd name="connsiteY136" fmla="*/ 293070 h 1126566"/>
              <a:gd name="connsiteX137" fmla="*/ 11279850 w 12192000"/>
              <a:gd name="connsiteY137" fmla="*/ 291330 h 1126566"/>
              <a:gd name="connsiteX138" fmla="*/ 11290818 w 12192000"/>
              <a:gd name="connsiteY138" fmla="*/ 291060 h 1126566"/>
              <a:gd name="connsiteX139" fmla="*/ 11296248 w 12192000"/>
              <a:gd name="connsiteY139" fmla="*/ 290163 h 1126566"/>
              <a:gd name="connsiteX140" fmla="*/ 11301652 w 12192000"/>
              <a:gd name="connsiteY140" fmla="*/ 290324 h 1126566"/>
              <a:gd name="connsiteX141" fmla="*/ 11339114 w 12192000"/>
              <a:gd name="connsiteY141" fmla="*/ 288153 h 1126566"/>
              <a:gd name="connsiteX142" fmla="*/ 11345146 w 12192000"/>
              <a:gd name="connsiteY142" fmla="*/ 290802 h 1126566"/>
              <a:gd name="connsiteX143" fmla="*/ 11400126 w 12192000"/>
              <a:gd name="connsiteY143" fmla="*/ 292287 h 1126566"/>
              <a:gd name="connsiteX144" fmla="*/ 11400420 w 12192000"/>
              <a:gd name="connsiteY144" fmla="*/ 293758 h 1126566"/>
              <a:gd name="connsiteX145" fmla="*/ 11413889 w 12192000"/>
              <a:gd name="connsiteY145" fmla="*/ 300516 h 1126566"/>
              <a:gd name="connsiteX146" fmla="*/ 11440688 w 12192000"/>
              <a:gd name="connsiteY146" fmla="*/ 310121 h 1126566"/>
              <a:gd name="connsiteX147" fmla="*/ 11496733 w 12192000"/>
              <a:gd name="connsiteY147" fmla="*/ 350225 h 1126566"/>
              <a:gd name="connsiteX148" fmla="*/ 11554005 w 12192000"/>
              <a:gd name="connsiteY148" fmla="*/ 351933 h 1126566"/>
              <a:gd name="connsiteX149" fmla="*/ 11565304 w 12192000"/>
              <a:gd name="connsiteY149" fmla="*/ 353069 h 1126566"/>
              <a:gd name="connsiteX150" fmla="*/ 11565435 w 12192000"/>
              <a:gd name="connsiteY150" fmla="*/ 353419 h 1126566"/>
              <a:gd name="connsiteX151" fmla="*/ 11577168 w 12192000"/>
              <a:gd name="connsiteY151" fmla="*/ 355270 h 1126566"/>
              <a:gd name="connsiteX152" fmla="*/ 11585904 w 12192000"/>
              <a:gd name="connsiteY152" fmla="*/ 355142 h 1126566"/>
              <a:gd name="connsiteX153" fmla="*/ 11607823 w 12192000"/>
              <a:gd name="connsiteY153" fmla="*/ 357347 h 1126566"/>
              <a:gd name="connsiteX154" fmla="*/ 11614746 w 12192000"/>
              <a:gd name="connsiteY154" fmla="*/ 360281 h 1126566"/>
              <a:gd name="connsiteX155" fmla="*/ 11658031 w 12192000"/>
              <a:gd name="connsiteY155" fmla="*/ 406970 h 1126566"/>
              <a:gd name="connsiteX156" fmla="*/ 11779739 w 12192000"/>
              <a:gd name="connsiteY156" fmla="*/ 457323 h 1126566"/>
              <a:gd name="connsiteX157" fmla="*/ 11828107 w 12192000"/>
              <a:gd name="connsiteY157" fmla="*/ 477948 h 1126566"/>
              <a:gd name="connsiteX158" fmla="*/ 11866598 w 12192000"/>
              <a:gd name="connsiteY158" fmla="*/ 486803 h 1126566"/>
              <a:gd name="connsiteX159" fmla="*/ 11916744 w 12192000"/>
              <a:gd name="connsiteY159" fmla="*/ 502917 h 1126566"/>
              <a:gd name="connsiteX160" fmla="*/ 11949248 w 12192000"/>
              <a:gd name="connsiteY160" fmla="*/ 518881 h 1126566"/>
              <a:gd name="connsiteX161" fmla="*/ 11951002 w 12192000"/>
              <a:gd name="connsiteY161" fmla="*/ 518735 h 1126566"/>
              <a:gd name="connsiteX162" fmla="*/ 11957283 w 12192000"/>
              <a:gd name="connsiteY162" fmla="*/ 522828 h 1126566"/>
              <a:gd name="connsiteX163" fmla="*/ 11966535 w 12192000"/>
              <a:gd name="connsiteY163" fmla="*/ 527372 h 1126566"/>
              <a:gd name="connsiteX164" fmla="*/ 12026007 w 12192000"/>
              <a:gd name="connsiteY164" fmla="*/ 534384 h 1126566"/>
              <a:gd name="connsiteX165" fmla="*/ 12035188 w 12192000"/>
              <a:gd name="connsiteY165" fmla="*/ 529609 h 1126566"/>
              <a:gd name="connsiteX166" fmla="*/ 12115225 w 12192000"/>
              <a:gd name="connsiteY166" fmla="*/ 561895 h 1126566"/>
              <a:gd name="connsiteX167" fmla="*/ 12191636 w 12192000"/>
              <a:gd name="connsiteY167" fmla="*/ 558318 h 1126566"/>
              <a:gd name="connsiteX168" fmla="*/ 12192000 w 12192000"/>
              <a:gd name="connsiteY168" fmla="*/ 558295 h 1126566"/>
              <a:gd name="connsiteX169" fmla="*/ 12192000 w 12192000"/>
              <a:gd name="connsiteY169" fmla="*/ 1126566 h 1126566"/>
              <a:gd name="connsiteX170" fmla="*/ 0 w 12192000"/>
              <a:gd name="connsiteY170" fmla="*/ 1126566 h 1126566"/>
              <a:gd name="connsiteX171" fmla="*/ 0 w 12192000"/>
              <a:gd name="connsiteY171" fmla="*/ 401922 h 1126566"/>
              <a:gd name="connsiteX172" fmla="*/ 25242 w 12192000"/>
              <a:gd name="connsiteY172" fmla="*/ 388862 h 1126566"/>
              <a:gd name="connsiteX173" fmla="*/ 96922 w 12192000"/>
              <a:gd name="connsiteY173" fmla="*/ 357381 h 1126566"/>
              <a:gd name="connsiteX174" fmla="*/ 137910 w 12192000"/>
              <a:gd name="connsiteY174" fmla="*/ 314823 h 1126566"/>
              <a:gd name="connsiteX175" fmla="*/ 258712 w 12192000"/>
              <a:gd name="connsiteY175" fmla="*/ 286531 h 1126566"/>
              <a:gd name="connsiteX176" fmla="*/ 316354 w 12192000"/>
              <a:gd name="connsiteY176" fmla="*/ 238529 h 1126566"/>
              <a:gd name="connsiteX177" fmla="*/ 328834 w 12192000"/>
              <a:gd name="connsiteY177" fmla="*/ 240963 h 1126566"/>
              <a:gd name="connsiteX178" fmla="*/ 383414 w 12192000"/>
              <a:gd name="connsiteY178" fmla="*/ 221196 h 1126566"/>
              <a:gd name="connsiteX179" fmla="*/ 537708 w 12192000"/>
              <a:gd name="connsiteY179" fmla="*/ 119020 h 1126566"/>
              <a:gd name="connsiteX180" fmla="*/ 645390 w 12192000"/>
              <a:gd name="connsiteY180" fmla="*/ 81299 h 1126566"/>
              <a:gd name="connsiteX181" fmla="*/ 689561 w 12192000"/>
              <a:gd name="connsiteY181" fmla="*/ 73220 h 1126566"/>
              <a:gd name="connsiteX182" fmla="*/ 763197 w 12192000"/>
              <a:gd name="connsiteY182" fmla="*/ 59356 h 1126566"/>
              <a:gd name="connsiteX183" fmla="*/ 778208 w 12192000"/>
              <a:gd name="connsiteY183" fmla="*/ 63801 h 1126566"/>
              <a:gd name="connsiteX184" fmla="*/ 784725 w 12192000"/>
              <a:gd name="connsiteY184" fmla="*/ 62505 h 1126566"/>
              <a:gd name="connsiteX185" fmla="*/ 785400 w 12192000"/>
              <a:gd name="connsiteY185" fmla="*/ 62796 h 1126566"/>
              <a:gd name="connsiteX186" fmla="*/ 786774 w 12192000"/>
              <a:gd name="connsiteY186" fmla="*/ 62098 h 1126566"/>
              <a:gd name="connsiteX187" fmla="*/ 801216 w 12192000"/>
              <a:gd name="connsiteY187" fmla="*/ 59226 h 1126566"/>
              <a:gd name="connsiteX188" fmla="*/ 832892 w 12192000"/>
              <a:gd name="connsiteY188" fmla="*/ 62069 h 1126566"/>
              <a:gd name="connsiteX189" fmla="*/ 852003 w 12192000"/>
              <a:gd name="connsiteY189" fmla="*/ 61064 h 1126566"/>
              <a:gd name="connsiteX190" fmla="*/ 870719 w 12192000"/>
              <a:gd name="connsiteY190" fmla="*/ 47209 h 1126566"/>
              <a:gd name="connsiteX191" fmla="*/ 883786 w 12192000"/>
              <a:gd name="connsiteY191" fmla="*/ 45814 h 1126566"/>
              <a:gd name="connsiteX192" fmla="*/ 886400 w 12192000"/>
              <a:gd name="connsiteY192" fmla="*/ 43909 h 1126566"/>
              <a:gd name="connsiteX193" fmla="*/ 893881 w 12192000"/>
              <a:gd name="connsiteY193" fmla="*/ 40197 h 1126566"/>
              <a:gd name="connsiteX194" fmla="*/ 886282 w 12192000"/>
              <a:gd name="connsiteY194" fmla="*/ 36610 h 1126566"/>
              <a:gd name="connsiteX195" fmla="*/ 882653 w 12192000"/>
              <a:gd name="connsiteY195" fmla="*/ 24486 h 1126566"/>
              <a:gd name="connsiteX196" fmla="*/ 898087 w 12192000"/>
              <a:gd name="connsiteY196" fmla="*/ 11454 h 1126566"/>
              <a:gd name="connsiteX197" fmla="*/ 914199 w 12192000"/>
              <a:gd name="connsiteY197" fmla="*/ 6975 h 1126566"/>
              <a:gd name="connsiteX198" fmla="*/ 929751 w 12192000"/>
              <a:gd name="connsiteY198" fmla="*/ 5510 h 1126566"/>
              <a:gd name="connsiteX199" fmla="*/ 938844 w 12192000"/>
              <a:gd name="connsiteY199" fmla="*/ 8681 h 1126566"/>
              <a:gd name="connsiteX200" fmla="*/ 944941 w 12192000"/>
              <a:gd name="connsiteY200" fmla="*/ 6855 h 1126566"/>
              <a:gd name="connsiteX201" fmla="*/ 954142 w 12192000"/>
              <a:gd name="connsiteY201" fmla="*/ 8799 h 1126566"/>
              <a:gd name="connsiteX202" fmla="*/ 968213 w 12192000"/>
              <a:gd name="connsiteY202" fmla="*/ 19791 h 1126566"/>
              <a:gd name="connsiteX203" fmla="*/ 1177886 w 12192000"/>
              <a:gd name="connsiteY203" fmla="*/ 30728 h 1126566"/>
              <a:gd name="connsiteX204" fmla="*/ 1305018 w 12192000"/>
              <a:gd name="connsiteY20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62814 w 12192000"/>
              <a:gd name="connsiteY88" fmla="*/ 645618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25811 w 12192000"/>
              <a:gd name="connsiteY106" fmla="*/ 452486 h 1126566"/>
              <a:gd name="connsiteX107" fmla="*/ 9933026 w 12192000"/>
              <a:gd name="connsiteY107" fmla="*/ 457540 h 1126566"/>
              <a:gd name="connsiteX108" fmla="*/ 9988183 w 12192000"/>
              <a:gd name="connsiteY108" fmla="*/ 448079 h 1126566"/>
              <a:gd name="connsiteX109" fmla="*/ 9991965 w 12192000"/>
              <a:gd name="connsiteY109" fmla="*/ 435969 h 1126566"/>
              <a:gd name="connsiteX110" fmla="*/ 9986932 w 12192000"/>
              <a:gd name="connsiteY110" fmla="*/ 431168 h 1126566"/>
              <a:gd name="connsiteX111" fmla="*/ 9996190 w 12192000"/>
              <a:gd name="connsiteY111" fmla="*/ 429066 h 1126566"/>
              <a:gd name="connsiteX112" fmla="*/ 9999786 w 12192000"/>
              <a:gd name="connsiteY112" fmla="*/ 427758 h 1126566"/>
              <a:gd name="connsiteX113" fmla="*/ 10012936 w 12192000"/>
              <a:gd name="connsiteY113" fmla="*/ 428884 h 1126566"/>
              <a:gd name="connsiteX114" fmla="*/ 10038815 w 12192000"/>
              <a:gd name="connsiteY114" fmla="*/ 419316 h 1126566"/>
              <a:gd name="connsiteX115" fmla="*/ 10057432 w 12192000"/>
              <a:gd name="connsiteY115" fmla="*/ 421938 h 1126566"/>
              <a:gd name="connsiteX116" fmla="*/ 10121534 w 12192000"/>
              <a:gd name="connsiteY116" fmla="*/ 437514 h 1126566"/>
              <a:gd name="connsiteX117" fmla="*/ 10199200 w 12192000"/>
              <a:gd name="connsiteY117" fmla="*/ 438197 h 1126566"/>
              <a:gd name="connsiteX118" fmla="*/ 10245648 w 12192000"/>
              <a:gd name="connsiteY118" fmla="*/ 438831 h 1126566"/>
              <a:gd name="connsiteX119" fmla="*/ 10369590 w 12192000"/>
              <a:gd name="connsiteY119" fmla="*/ 423377 h 1126566"/>
              <a:gd name="connsiteX120" fmla="*/ 10575777 w 12192000"/>
              <a:gd name="connsiteY120" fmla="*/ 355859 h 1126566"/>
              <a:gd name="connsiteX121" fmla="*/ 10638984 w 12192000"/>
              <a:gd name="connsiteY121" fmla="*/ 347416 h 1126566"/>
              <a:gd name="connsiteX122" fmla="*/ 10649306 w 12192000"/>
              <a:gd name="connsiteY122" fmla="*/ 352042 h 1126566"/>
              <a:gd name="connsiteX123" fmla="*/ 10732175 w 12192000"/>
              <a:gd name="connsiteY123" fmla="*/ 317549 h 1126566"/>
              <a:gd name="connsiteX124" fmla="*/ 10862886 w 12192000"/>
              <a:gd name="connsiteY124" fmla="*/ 313438 h 1126566"/>
              <a:gd name="connsiteX125" fmla="*/ 10963063 w 12192000"/>
              <a:gd name="connsiteY125" fmla="*/ 317771 h 1126566"/>
              <a:gd name="connsiteX126" fmla="*/ 11018562 w 12192000"/>
              <a:gd name="connsiteY126" fmla="*/ 316991 h 1126566"/>
              <a:gd name="connsiteX127" fmla="*/ 11059692 w 12192000"/>
              <a:gd name="connsiteY127" fmla="*/ 319983 h 1126566"/>
              <a:gd name="connsiteX128" fmla="*/ 11160371 w 12192000"/>
              <a:gd name="connsiteY128" fmla="*/ 308440 h 1126566"/>
              <a:gd name="connsiteX129" fmla="*/ 11178386 w 12192000"/>
              <a:gd name="connsiteY129" fmla="*/ 299490 h 1126566"/>
              <a:gd name="connsiteX130" fmla="*/ 11192494 w 12192000"/>
              <a:gd name="connsiteY130" fmla="*/ 296221 h 1126566"/>
              <a:gd name="connsiteX131" fmla="*/ 11199770 w 12192000"/>
              <a:gd name="connsiteY131" fmla="*/ 299772 h 1126566"/>
              <a:gd name="connsiteX132" fmla="*/ 11217258 w 12192000"/>
              <a:gd name="connsiteY132" fmla="*/ 293681 h 1126566"/>
              <a:gd name="connsiteX133" fmla="*/ 11245798 w 12192000"/>
              <a:gd name="connsiteY133" fmla="*/ 292170 h 1126566"/>
              <a:gd name="connsiteX134" fmla="*/ 11255992 w 12192000"/>
              <a:gd name="connsiteY134" fmla="*/ 291919 h 1126566"/>
              <a:gd name="connsiteX135" fmla="*/ 11264859 w 12192000"/>
              <a:gd name="connsiteY135" fmla="*/ 293937 h 1126566"/>
              <a:gd name="connsiteX136" fmla="*/ 11276151 w 12192000"/>
              <a:gd name="connsiteY136" fmla="*/ 293070 h 1126566"/>
              <a:gd name="connsiteX137" fmla="*/ 11279850 w 12192000"/>
              <a:gd name="connsiteY137" fmla="*/ 291330 h 1126566"/>
              <a:gd name="connsiteX138" fmla="*/ 11290818 w 12192000"/>
              <a:gd name="connsiteY138" fmla="*/ 291060 h 1126566"/>
              <a:gd name="connsiteX139" fmla="*/ 11296248 w 12192000"/>
              <a:gd name="connsiteY139" fmla="*/ 290163 h 1126566"/>
              <a:gd name="connsiteX140" fmla="*/ 11301652 w 12192000"/>
              <a:gd name="connsiteY140" fmla="*/ 290324 h 1126566"/>
              <a:gd name="connsiteX141" fmla="*/ 11339114 w 12192000"/>
              <a:gd name="connsiteY141" fmla="*/ 288153 h 1126566"/>
              <a:gd name="connsiteX142" fmla="*/ 11345146 w 12192000"/>
              <a:gd name="connsiteY142" fmla="*/ 290802 h 1126566"/>
              <a:gd name="connsiteX143" fmla="*/ 11400126 w 12192000"/>
              <a:gd name="connsiteY143" fmla="*/ 292287 h 1126566"/>
              <a:gd name="connsiteX144" fmla="*/ 11400420 w 12192000"/>
              <a:gd name="connsiteY144" fmla="*/ 293758 h 1126566"/>
              <a:gd name="connsiteX145" fmla="*/ 11413889 w 12192000"/>
              <a:gd name="connsiteY145" fmla="*/ 300516 h 1126566"/>
              <a:gd name="connsiteX146" fmla="*/ 11440688 w 12192000"/>
              <a:gd name="connsiteY146" fmla="*/ 310121 h 1126566"/>
              <a:gd name="connsiteX147" fmla="*/ 11496733 w 12192000"/>
              <a:gd name="connsiteY147" fmla="*/ 350225 h 1126566"/>
              <a:gd name="connsiteX148" fmla="*/ 11554005 w 12192000"/>
              <a:gd name="connsiteY148" fmla="*/ 351933 h 1126566"/>
              <a:gd name="connsiteX149" fmla="*/ 11565304 w 12192000"/>
              <a:gd name="connsiteY149" fmla="*/ 353069 h 1126566"/>
              <a:gd name="connsiteX150" fmla="*/ 11565435 w 12192000"/>
              <a:gd name="connsiteY150" fmla="*/ 353419 h 1126566"/>
              <a:gd name="connsiteX151" fmla="*/ 11577168 w 12192000"/>
              <a:gd name="connsiteY151" fmla="*/ 355270 h 1126566"/>
              <a:gd name="connsiteX152" fmla="*/ 11585904 w 12192000"/>
              <a:gd name="connsiteY152" fmla="*/ 355142 h 1126566"/>
              <a:gd name="connsiteX153" fmla="*/ 11607823 w 12192000"/>
              <a:gd name="connsiteY153" fmla="*/ 357347 h 1126566"/>
              <a:gd name="connsiteX154" fmla="*/ 11614746 w 12192000"/>
              <a:gd name="connsiteY154" fmla="*/ 360281 h 1126566"/>
              <a:gd name="connsiteX155" fmla="*/ 11698873 w 12192000"/>
              <a:gd name="connsiteY155" fmla="*/ 397894 h 1126566"/>
              <a:gd name="connsiteX156" fmla="*/ 11779739 w 12192000"/>
              <a:gd name="connsiteY156" fmla="*/ 457323 h 1126566"/>
              <a:gd name="connsiteX157" fmla="*/ 11828107 w 12192000"/>
              <a:gd name="connsiteY157" fmla="*/ 477948 h 1126566"/>
              <a:gd name="connsiteX158" fmla="*/ 11866598 w 12192000"/>
              <a:gd name="connsiteY158" fmla="*/ 486803 h 1126566"/>
              <a:gd name="connsiteX159" fmla="*/ 11916744 w 12192000"/>
              <a:gd name="connsiteY159" fmla="*/ 502917 h 1126566"/>
              <a:gd name="connsiteX160" fmla="*/ 11949248 w 12192000"/>
              <a:gd name="connsiteY160" fmla="*/ 518881 h 1126566"/>
              <a:gd name="connsiteX161" fmla="*/ 11951002 w 12192000"/>
              <a:gd name="connsiteY161" fmla="*/ 518735 h 1126566"/>
              <a:gd name="connsiteX162" fmla="*/ 11957283 w 12192000"/>
              <a:gd name="connsiteY162" fmla="*/ 522828 h 1126566"/>
              <a:gd name="connsiteX163" fmla="*/ 11966535 w 12192000"/>
              <a:gd name="connsiteY163" fmla="*/ 527372 h 1126566"/>
              <a:gd name="connsiteX164" fmla="*/ 12026007 w 12192000"/>
              <a:gd name="connsiteY164" fmla="*/ 534384 h 1126566"/>
              <a:gd name="connsiteX165" fmla="*/ 12035188 w 12192000"/>
              <a:gd name="connsiteY165" fmla="*/ 529609 h 1126566"/>
              <a:gd name="connsiteX166" fmla="*/ 12115225 w 12192000"/>
              <a:gd name="connsiteY166" fmla="*/ 561895 h 1126566"/>
              <a:gd name="connsiteX167" fmla="*/ 12191636 w 12192000"/>
              <a:gd name="connsiteY167" fmla="*/ 558318 h 1126566"/>
              <a:gd name="connsiteX168" fmla="*/ 12192000 w 12192000"/>
              <a:gd name="connsiteY168" fmla="*/ 558295 h 1126566"/>
              <a:gd name="connsiteX169" fmla="*/ 12192000 w 12192000"/>
              <a:gd name="connsiteY169" fmla="*/ 1126566 h 1126566"/>
              <a:gd name="connsiteX170" fmla="*/ 0 w 12192000"/>
              <a:gd name="connsiteY170" fmla="*/ 1126566 h 1126566"/>
              <a:gd name="connsiteX171" fmla="*/ 0 w 12192000"/>
              <a:gd name="connsiteY171" fmla="*/ 401922 h 1126566"/>
              <a:gd name="connsiteX172" fmla="*/ 25242 w 12192000"/>
              <a:gd name="connsiteY172" fmla="*/ 388862 h 1126566"/>
              <a:gd name="connsiteX173" fmla="*/ 96922 w 12192000"/>
              <a:gd name="connsiteY173" fmla="*/ 357381 h 1126566"/>
              <a:gd name="connsiteX174" fmla="*/ 137910 w 12192000"/>
              <a:gd name="connsiteY174" fmla="*/ 314823 h 1126566"/>
              <a:gd name="connsiteX175" fmla="*/ 258712 w 12192000"/>
              <a:gd name="connsiteY175" fmla="*/ 286531 h 1126566"/>
              <a:gd name="connsiteX176" fmla="*/ 316354 w 12192000"/>
              <a:gd name="connsiteY176" fmla="*/ 238529 h 1126566"/>
              <a:gd name="connsiteX177" fmla="*/ 328834 w 12192000"/>
              <a:gd name="connsiteY177" fmla="*/ 240963 h 1126566"/>
              <a:gd name="connsiteX178" fmla="*/ 383414 w 12192000"/>
              <a:gd name="connsiteY178" fmla="*/ 221196 h 1126566"/>
              <a:gd name="connsiteX179" fmla="*/ 537708 w 12192000"/>
              <a:gd name="connsiteY179" fmla="*/ 119020 h 1126566"/>
              <a:gd name="connsiteX180" fmla="*/ 645390 w 12192000"/>
              <a:gd name="connsiteY180" fmla="*/ 81299 h 1126566"/>
              <a:gd name="connsiteX181" fmla="*/ 689561 w 12192000"/>
              <a:gd name="connsiteY181" fmla="*/ 73220 h 1126566"/>
              <a:gd name="connsiteX182" fmla="*/ 763197 w 12192000"/>
              <a:gd name="connsiteY182" fmla="*/ 59356 h 1126566"/>
              <a:gd name="connsiteX183" fmla="*/ 778208 w 12192000"/>
              <a:gd name="connsiteY183" fmla="*/ 63801 h 1126566"/>
              <a:gd name="connsiteX184" fmla="*/ 784725 w 12192000"/>
              <a:gd name="connsiteY184" fmla="*/ 62505 h 1126566"/>
              <a:gd name="connsiteX185" fmla="*/ 785400 w 12192000"/>
              <a:gd name="connsiteY185" fmla="*/ 62796 h 1126566"/>
              <a:gd name="connsiteX186" fmla="*/ 786774 w 12192000"/>
              <a:gd name="connsiteY186" fmla="*/ 62098 h 1126566"/>
              <a:gd name="connsiteX187" fmla="*/ 801216 w 12192000"/>
              <a:gd name="connsiteY187" fmla="*/ 59226 h 1126566"/>
              <a:gd name="connsiteX188" fmla="*/ 832892 w 12192000"/>
              <a:gd name="connsiteY188" fmla="*/ 62069 h 1126566"/>
              <a:gd name="connsiteX189" fmla="*/ 852003 w 12192000"/>
              <a:gd name="connsiteY189" fmla="*/ 61064 h 1126566"/>
              <a:gd name="connsiteX190" fmla="*/ 870719 w 12192000"/>
              <a:gd name="connsiteY190" fmla="*/ 47209 h 1126566"/>
              <a:gd name="connsiteX191" fmla="*/ 883786 w 12192000"/>
              <a:gd name="connsiteY191" fmla="*/ 45814 h 1126566"/>
              <a:gd name="connsiteX192" fmla="*/ 886400 w 12192000"/>
              <a:gd name="connsiteY192" fmla="*/ 43909 h 1126566"/>
              <a:gd name="connsiteX193" fmla="*/ 893881 w 12192000"/>
              <a:gd name="connsiteY193" fmla="*/ 40197 h 1126566"/>
              <a:gd name="connsiteX194" fmla="*/ 886282 w 12192000"/>
              <a:gd name="connsiteY194" fmla="*/ 36610 h 1126566"/>
              <a:gd name="connsiteX195" fmla="*/ 882653 w 12192000"/>
              <a:gd name="connsiteY195" fmla="*/ 24486 h 1126566"/>
              <a:gd name="connsiteX196" fmla="*/ 898087 w 12192000"/>
              <a:gd name="connsiteY196" fmla="*/ 11454 h 1126566"/>
              <a:gd name="connsiteX197" fmla="*/ 914199 w 12192000"/>
              <a:gd name="connsiteY197" fmla="*/ 6975 h 1126566"/>
              <a:gd name="connsiteX198" fmla="*/ 929751 w 12192000"/>
              <a:gd name="connsiteY198" fmla="*/ 5510 h 1126566"/>
              <a:gd name="connsiteX199" fmla="*/ 938844 w 12192000"/>
              <a:gd name="connsiteY199" fmla="*/ 8681 h 1126566"/>
              <a:gd name="connsiteX200" fmla="*/ 944941 w 12192000"/>
              <a:gd name="connsiteY200" fmla="*/ 6855 h 1126566"/>
              <a:gd name="connsiteX201" fmla="*/ 954142 w 12192000"/>
              <a:gd name="connsiteY201" fmla="*/ 8799 h 1126566"/>
              <a:gd name="connsiteX202" fmla="*/ 968213 w 12192000"/>
              <a:gd name="connsiteY202" fmla="*/ 19791 h 1126566"/>
              <a:gd name="connsiteX203" fmla="*/ 1177886 w 12192000"/>
              <a:gd name="connsiteY203" fmla="*/ 30728 h 1126566"/>
              <a:gd name="connsiteX204" fmla="*/ 1305018 w 12192000"/>
              <a:gd name="connsiteY20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25811 w 12192000"/>
              <a:gd name="connsiteY106" fmla="*/ 452486 h 1126566"/>
              <a:gd name="connsiteX107" fmla="*/ 9933026 w 12192000"/>
              <a:gd name="connsiteY107" fmla="*/ 457540 h 1126566"/>
              <a:gd name="connsiteX108" fmla="*/ 9988183 w 12192000"/>
              <a:gd name="connsiteY108" fmla="*/ 448079 h 1126566"/>
              <a:gd name="connsiteX109" fmla="*/ 9991965 w 12192000"/>
              <a:gd name="connsiteY109" fmla="*/ 435969 h 1126566"/>
              <a:gd name="connsiteX110" fmla="*/ 9986932 w 12192000"/>
              <a:gd name="connsiteY110" fmla="*/ 431168 h 1126566"/>
              <a:gd name="connsiteX111" fmla="*/ 9996190 w 12192000"/>
              <a:gd name="connsiteY111" fmla="*/ 429066 h 1126566"/>
              <a:gd name="connsiteX112" fmla="*/ 9999786 w 12192000"/>
              <a:gd name="connsiteY112" fmla="*/ 427758 h 1126566"/>
              <a:gd name="connsiteX113" fmla="*/ 10012936 w 12192000"/>
              <a:gd name="connsiteY113" fmla="*/ 428884 h 1126566"/>
              <a:gd name="connsiteX114" fmla="*/ 10038815 w 12192000"/>
              <a:gd name="connsiteY114" fmla="*/ 419316 h 1126566"/>
              <a:gd name="connsiteX115" fmla="*/ 10057432 w 12192000"/>
              <a:gd name="connsiteY115" fmla="*/ 421938 h 1126566"/>
              <a:gd name="connsiteX116" fmla="*/ 10121534 w 12192000"/>
              <a:gd name="connsiteY116" fmla="*/ 437514 h 1126566"/>
              <a:gd name="connsiteX117" fmla="*/ 10199200 w 12192000"/>
              <a:gd name="connsiteY117" fmla="*/ 438197 h 1126566"/>
              <a:gd name="connsiteX118" fmla="*/ 10245648 w 12192000"/>
              <a:gd name="connsiteY118" fmla="*/ 438831 h 1126566"/>
              <a:gd name="connsiteX119" fmla="*/ 10369590 w 12192000"/>
              <a:gd name="connsiteY119" fmla="*/ 423377 h 1126566"/>
              <a:gd name="connsiteX120" fmla="*/ 10575777 w 12192000"/>
              <a:gd name="connsiteY120" fmla="*/ 355859 h 1126566"/>
              <a:gd name="connsiteX121" fmla="*/ 10638984 w 12192000"/>
              <a:gd name="connsiteY121" fmla="*/ 347416 h 1126566"/>
              <a:gd name="connsiteX122" fmla="*/ 10649306 w 12192000"/>
              <a:gd name="connsiteY122" fmla="*/ 352042 h 1126566"/>
              <a:gd name="connsiteX123" fmla="*/ 10732175 w 12192000"/>
              <a:gd name="connsiteY123" fmla="*/ 317549 h 1126566"/>
              <a:gd name="connsiteX124" fmla="*/ 10862886 w 12192000"/>
              <a:gd name="connsiteY124" fmla="*/ 313438 h 1126566"/>
              <a:gd name="connsiteX125" fmla="*/ 10963063 w 12192000"/>
              <a:gd name="connsiteY125" fmla="*/ 317771 h 1126566"/>
              <a:gd name="connsiteX126" fmla="*/ 11018562 w 12192000"/>
              <a:gd name="connsiteY126" fmla="*/ 316991 h 1126566"/>
              <a:gd name="connsiteX127" fmla="*/ 11059692 w 12192000"/>
              <a:gd name="connsiteY127" fmla="*/ 319983 h 1126566"/>
              <a:gd name="connsiteX128" fmla="*/ 11160371 w 12192000"/>
              <a:gd name="connsiteY128" fmla="*/ 308440 h 1126566"/>
              <a:gd name="connsiteX129" fmla="*/ 11178386 w 12192000"/>
              <a:gd name="connsiteY129" fmla="*/ 299490 h 1126566"/>
              <a:gd name="connsiteX130" fmla="*/ 11192494 w 12192000"/>
              <a:gd name="connsiteY130" fmla="*/ 296221 h 1126566"/>
              <a:gd name="connsiteX131" fmla="*/ 11199770 w 12192000"/>
              <a:gd name="connsiteY131" fmla="*/ 299772 h 1126566"/>
              <a:gd name="connsiteX132" fmla="*/ 11217258 w 12192000"/>
              <a:gd name="connsiteY132" fmla="*/ 293681 h 1126566"/>
              <a:gd name="connsiteX133" fmla="*/ 11245798 w 12192000"/>
              <a:gd name="connsiteY133" fmla="*/ 292170 h 1126566"/>
              <a:gd name="connsiteX134" fmla="*/ 11255992 w 12192000"/>
              <a:gd name="connsiteY134" fmla="*/ 291919 h 1126566"/>
              <a:gd name="connsiteX135" fmla="*/ 11264859 w 12192000"/>
              <a:gd name="connsiteY135" fmla="*/ 293937 h 1126566"/>
              <a:gd name="connsiteX136" fmla="*/ 11276151 w 12192000"/>
              <a:gd name="connsiteY136" fmla="*/ 293070 h 1126566"/>
              <a:gd name="connsiteX137" fmla="*/ 11279850 w 12192000"/>
              <a:gd name="connsiteY137" fmla="*/ 291330 h 1126566"/>
              <a:gd name="connsiteX138" fmla="*/ 11290818 w 12192000"/>
              <a:gd name="connsiteY138" fmla="*/ 291060 h 1126566"/>
              <a:gd name="connsiteX139" fmla="*/ 11296248 w 12192000"/>
              <a:gd name="connsiteY139" fmla="*/ 290163 h 1126566"/>
              <a:gd name="connsiteX140" fmla="*/ 11301652 w 12192000"/>
              <a:gd name="connsiteY140" fmla="*/ 290324 h 1126566"/>
              <a:gd name="connsiteX141" fmla="*/ 11339114 w 12192000"/>
              <a:gd name="connsiteY141" fmla="*/ 288153 h 1126566"/>
              <a:gd name="connsiteX142" fmla="*/ 11345146 w 12192000"/>
              <a:gd name="connsiteY142" fmla="*/ 290802 h 1126566"/>
              <a:gd name="connsiteX143" fmla="*/ 11400126 w 12192000"/>
              <a:gd name="connsiteY143" fmla="*/ 292287 h 1126566"/>
              <a:gd name="connsiteX144" fmla="*/ 11400420 w 12192000"/>
              <a:gd name="connsiteY144" fmla="*/ 293758 h 1126566"/>
              <a:gd name="connsiteX145" fmla="*/ 11413889 w 12192000"/>
              <a:gd name="connsiteY145" fmla="*/ 300516 h 1126566"/>
              <a:gd name="connsiteX146" fmla="*/ 11440688 w 12192000"/>
              <a:gd name="connsiteY146" fmla="*/ 310121 h 1126566"/>
              <a:gd name="connsiteX147" fmla="*/ 11496733 w 12192000"/>
              <a:gd name="connsiteY147" fmla="*/ 350225 h 1126566"/>
              <a:gd name="connsiteX148" fmla="*/ 11554005 w 12192000"/>
              <a:gd name="connsiteY148" fmla="*/ 351933 h 1126566"/>
              <a:gd name="connsiteX149" fmla="*/ 11565304 w 12192000"/>
              <a:gd name="connsiteY149" fmla="*/ 353069 h 1126566"/>
              <a:gd name="connsiteX150" fmla="*/ 11565435 w 12192000"/>
              <a:gd name="connsiteY150" fmla="*/ 353419 h 1126566"/>
              <a:gd name="connsiteX151" fmla="*/ 11577168 w 12192000"/>
              <a:gd name="connsiteY151" fmla="*/ 355270 h 1126566"/>
              <a:gd name="connsiteX152" fmla="*/ 11585904 w 12192000"/>
              <a:gd name="connsiteY152" fmla="*/ 355142 h 1126566"/>
              <a:gd name="connsiteX153" fmla="*/ 11607823 w 12192000"/>
              <a:gd name="connsiteY153" fmla="*/ 357347 h 1126566"/>
              <a:gd name="connsiteX154" fmla="*/ 11614746 w 12192000"/>
              <a:gd name="connsiteY154" fmla="*/ 360281 h 1126566"/>
              <a:gd name="connsiteX155" fmla="*/ 11698873 w 12192000"/>
              <a:gd name="connsiteY155" fmla="*/ 397894 h 1126566"/>
              <a:gd name="connsiteX156" fmla="*/ 11779739 w 12192000"/>
              <a:gd name="connsiteY156" fmla="*/ 457323 h 1126566"/>
              <a:gd name="connsiteX157" fmla="*/ 11828107 w 12192000"/>
              <a:gd name="connsiteY157" fmla="*/ 477948 h 1126566"/>
              <a:gd name="connsiteX158" fmla="*/ 11866598 w 12192000"/>
              <a:gd name="connsiteY158" fmla="*/ 486803 h 1126566"/>
              <a:gd name="connsiteX159" fmla="*/ 11916744 w 12192000"/>
              <a:gd name="connsiteY159" fmla="*/ 502917 h 1126566"/>
              <a:gd name="connsiteX160" fmla="*/ 11949248 w 12192000"/>
              <a:gd name="connsiteY160" fmla="*/ 518881 h 1126566"/>
              <a:gd name="connsiteX161" fmla="*/ 11951002 w 12192000"/>
              <a:gd name="connsiteY161" fmla="*/ 518735 h 1126566"/>
              <a:gd name="connsiteX162" fmla="*/ 11957283 w 12192000"/>
              <a:gd name="connsiteY162" fmla="*/ 522828 h 1126566"/>
              <a:gd name="connsiteX163" fmla="*/ 11966535 w 12192000"/>
              <a:gd name="connsiteY163" fmla="*/ 527372 h 1126566"/>
              <a:gd name="connsiteX164" fmla="*/ 12026007 w 12192000"/>
              <a:gd name="connsiteY164" fmla="*/ 534384 h 1126566"/>
              <a:gd name="connsiteX165" fmla="*/ 12035188 w 12192000"/>
              <a:gd name="connsiteY165" fmla="*/ 529609 h 1126566"/>
              <a:gd name="connsiteX166" fmla="*/ 12115225 w 12192000"/>
              <a:gd name="connsiteY166" fmla="*/ 561895 h 1126566"/>
              <a:gd name="connsiteX167" fmla="*/ 12191636 w 12192000"/>
              <a:gd name="connsiteY167" fmla="*/ 558318 h 1126566"/>
              <a:gd name="connsiteX168" fmla="*/ 12192000 w 12192000"/>
              <a:gd name="connsiteY168" fmla="*/ 558295 h 1126566"/>
              <a:gd name="connsiteX169" fmla="*/ 12192000 w 12192000"/>
              <a:gd name="connsiteY169" fmla="*/ 1126566 h 1126566"/>
              <a:gd name="connsiteX170" fmla="*/ 0 w 12192000"/>
              <a:gd name="connsiteY170" fmla="*/ 1126566 h 1126566"/>
              <a:gd name="connsiteX171" fmla="*/ 0 w 12192000"/>
              <a:gd name="connsiteY171" fmla="*/ 401922 h 1126566"/>
              <a:gd name="connsiteX172" fmla="*/ 25242 w 12192000"/>
              <a:gd name="connsiteY172" fmla="*/ 388862 h 1126566"/>
              <a:gd name="connsiteX173" fmla="*/ 96922 w 12192000"/>
              <a:gd name="connsiteY173" fmla="*/ 357381 h 1126566"/>
              <a:gd name="connsiteX174" fmla="*/ 137910 w 12192000"/>
              <a:gd name="connsiteY174" fmla="*/ 314823 h 1126566"/>
              <a:gd name="connsiteX175" fmla="*/ 258712 w 12192000"/>
              <a:gd name="connsiteY175" fmla="*/ 286531 h 1126566"/>
              <a:gd name="connsiteX176" fmla="*/ 316354 w 12192000"/>
              <a:gd name="connsiteY176" fmla="*/ 238529 h 1126566"/>
              <a:gd name="connsiteX177" fmla="*/ 328834 w 12192000"/>
              <a:gd name="connsiteY177" fmla="*/ 240963 h 1126566"/>
              <a:gd name="connsiteX178" fmla="*/ 383414 w 12192000"/>
              <a:gd name="connsiteY178" fmla="*/ 221196 h 1126566"/>
              <a:gd name="connsiteX179" fmla="*/ 537708 w 12192000"/>
              <a:gd name="connsiteY179" fmla="*/ 119020 h 1126566"/>
              <a:gd name="connsiteX180" fmla="*/ 645390 w 12192000"/>
              <a:gd name="connsiteY180" fmla="*/ 81299 h 1126566"/>
              <a:gd name="connsiteX181" fmla="*/ 689561 w 12192000"/>
              <a:gd name="connsiteY181" fmla="*/ 73220 h 1126566"/>
              <a:gd name="connsiteX182" fmla="*/ 763197 w 12192000"/>
              <a:gd name="connsiteY182" fmla="*/ 59356 h 1126566"/>
              <a:gd name="connsiteX183" fmla="*/ 778208 w 12192000"/>
              <a:gd name="connsiteY183" fmla="*/ 63801 h 1126566"/>
              <a:gd name="connsiteX184" fmla="*/ 784725 w 12192000"/>
              <a:gd name="connsiteY184" fmla="*/ 62505 h 1126566"/>
              <a:gd name="connsiteX185" fmla="*/ 785400 w 12192000"/>
              <a:gd name="connsiteY185" fmla="*/ 62796 h 1126566"/>
              <a:gd name="connsiteX186" fmla="*/ 786774 w 12192000"/>
              <a:gd name="connsiteY186" fmla="*/ 62098 h 1126566"/>
              <a:gd name="connsiteX187" fmla="*/ 801216 w 12192000"/>
              <a:gd name="connsiteY187" fmla="*/ 59226 h 1126566"/>
              <a:gd name="connsiteX188" fmla="*/ 832892 w 12192000"/>
              <a:gd name="connsiteY188" fmla="*/ 62069 h 1126566"/>
              <a:gd name="connsiteX189" fmla="*/ 852003 w 12192000"/>
              <a:gd name="connsiteY189" fmla="*/ 61064 h 1126566"/>
              <a:gd name="connsiteX190" fmla="*/ 870719 w 12192000"/>
              <a:gd name="connsiteY190" fmla="*/ 47209 h 1126566"/>
              <a:gd name="connsiteX191" fmla="*/ 883786 w 12192000"/>
              <a:gd name="connsiteY191" fmla="*/ 45814 h 1126566"/>
              <a:gd name="connsiteX192" fmla="*/ 886400 w 12192000"/>
              <a:gd name="connsiteY192" fmla="*/ 43909 h 1126566"/>
              <a:gd name="connsiteX193" fmla="*/ 893881 w 12192000"/>
              <a:gd name="connsiteY193" fmla="*/ 40197 h 1126566"/>
              <a:gd name="connsiteX194" fmla="*/ 886282 w 12192000"/>
              <a:gd name="connsiteY194" fmla="*/ 36610 h 1126566"/>
              <a:gd name="connsiteX195" fmla="*/ 882653 w 12192000"/>
              <a:gd name="connsiteY195" fmla="*/ 24486 h 1126566"/>
              <a:gd name="connsiteX196" fmla="*/ 898087 w 12192000"/>
              <a:gd name="connsiteY196" fmla="*/ 11454 h 1126566"/>
              <a:gd name="connsiteX197" fmla="*/ 914199 w 12192000"/>
              <a:gd name="connsiteY197" fmla="*/ 6975 h 1126566"/>
              <a:gd name="connsiteX198" fmla="*/ 929751 w 12192000"/>
              <a:gd name="connsiteY198" fmla="*/ 5510 h 1126566"/>
              <a:gd name="connsiteX199" fmla="*/ 938844 w 12192000"/>
              <a:gd name="connsiteY199" fmla="*/ 8681 h 1126566"/>
              <a:gd name="connsiteX200" fmla="*/ 944941 w 12192000"/>
              <a:gd name="connsiteY200" fmla="*/ 6855 h 1126566"/>
              <a:gd name="connsiteX201" fmla="*/ 954142 w 12192000"/>
              <a:gd name="connsiteY201" fmla="*/ 8799 h 1126566"/>
              <a:gd name="connsiteX202" fmla="*/ 968213 w 12192000"/>
              <a:gd name="connsiteY202" fmla="*/ 19791 h 1126566"/>
              <a:gd name="connsiteX203" fmla="*/ 1177886 w 12192000"/>
              <a:gd name="connsiteY203" fmla="*/ 30728 h 1126566"/>
              <a:gd name="connsiteX204" fmla="*/ 1305018 w 12192000"/>
              <a:gd name="connsiteY20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25811 w 12192000"/>
              <a:gd name="connsiteY106" fmla="*/ 452486 h 1126566"/>
              <a:gd name="connsiteX107" fmla="*/ 9988183 w 12192000"/>
              <a:gd name="connsiteY107" fmla="*/ 448079 h 1126566"/>
              <a:gd name="connsiteX108" fmla="*/ 9991965 w 12192000"/>
              <a:gd name="connsiteY108" fmla="*/ 435969 h 1126566"/>
              <a:gd name="connsiteX109" fmla="*/ 9986932 w 12192000"/>
              <a:gd name="connsiteY109" fmla="*/ 431168 h 1126566"/>
              <a:gd name="connsiteX110" fmla="*/ 9996190 w 12192000"/>
              <a:gd name="connsiteY110" fmla="*/ 429066 h 1126566"/>
              <a:gd name="connsiteX111" fmla="*/ 9999786 w 12192000"/>
              <a:gd name="connsiteY111" fmla="*/ 427758 h 1126566"/>
              <a:gd name="connsiteX112" fmla="*/ 10012936 w 12192000"/>
              <a:gd name="connsiteY112" fmla="*/ 428884 h 1126566"/>
              <a:gd name="connsiteX113" fmla="*/ 10038815 w 12192000"/>
              <a:gd name="connsiteY113" fmla="*/ 419316 h 1126566"/>
              <a:gd name="connsiteX114" fmla="*/ 10057432 w 12192000"/>
              <a:gd name="connsiteY114" fmla="*/ 421938 h 1126566"/>
              <a:gd name="connsiteX115" fmla="*/ 10121534 w 12192000"/>
              <a:gd name="connsiteY115" fmla="*/ 437514 h 1126566"/>
              <a:gd name="connsiteX116" fmla="*/ 10199200 w 12192000"/>
              <a:gd name="connsiteY116" fmla="*/ 438197 h 1126566"/>
              <a:gd name="connsiteX117" fmla="*/ 10245648 w 12192000"/>
              <a:gd name="connsiteY117" fmla="*/ 438831 h 1126566"/>
              <a:gd name="connsiteX118" fmla="*/ 10369590 w 12192000"/>
              <a:gd name="connsiteY118" fmla="*/ 423377 h 1126566"/>
              <a:gd name="connsiteX119" fmla="*/ 10575777 w 12192000"/>
              <a:gd name="connsiteY119" fmla="*/ 355859 h 1126566"/>
              <a:gd name="connsiteX120" fmla="*/ 10638984 w 12192000"/>
              <a:gd name="connsiteY120" fmla="*/ 347416 h 1126566"/>
              <a:gd name="connsiteX121" fmla="*/ 10649306 w 12192000"/>
              <a:gd name="connsiteY121" fmla="*/ 352042 h 1126566"/>
              <a:gd name="connsiteX122" fmla="*/ 10732175 w 12192000"/>
              <a:gd name="connsiteY122" fmla="*/ 317549 h 1126566"/>
              <a:gd name="connsiteX123" fmla="*/ 10862886 w 12192000"/>
              <a:gd name="connsiteY123" fmla="*/ 313438 h 1126566"/>
              <a:gd name="connsiteX124" fmla="*/ 10963063 w 12192000"/>
              <a:gd name="connsiteY124" fmla="*/ 317771 h 1126566"/>
              <a:gd name="connsiteX125" fmla="*/ 11018562 w 12192000"/>
              <a:gd name="connsiteY125" fmla="*/ 316991 h 1126566"/>
              <a:gd name="connsiteX126" fmla="*/ 11059692 w 12192000"/>
              <a:gd name="connsiteY126" fmla="*/ 319983 h 1126566"/>
              <a:gd name="connsiteX127" fmla="*/ 11160371 w 12192000"/>
              <a:gd name="connsiteY127" fmla="*/ 308440 h 1126566"/>
              <a:gd name="connsiteX128" fmla="*/ 11178386 w 12192000"/>
              <a:gd name="connsiteY128" fmla="*/ 299490 h 1126566"/>
              <a:gd name="connsiteX129" fmla="*/ 11192494 w 12192000"/>
              <a:gd name="connsiteY129" fmla="*/ 296221 h 1126566"/>
              <a:gd name="connsiteX130" fmla="*/ 11199770 w 12192000"/>
              <a:gd name="connsiteY130" fmla="*/ 299772 h 1126566"/>
              <a:gd name="connsiteX131" fmla="*/ 11217258 w 12192000"/>
              <a:gd name="connsiteY131" fmla="*/ 293681 h 1126566"/>
              <a:gd name="connsiteX132" fmla="*/ 11245798 w 12192000"/>
              <a:gd name="connsiteY132" fmla="*/ 292170 h 1126566"/>
              <a:gd name="connsiteX133" fmla="*/ 11255992 w 12192000"/>
              <a:gd name="connsiteY133" fmla="*/ 291919 h 1126566"/>
              <a:gd name="connsiteX134" fmla="*/ 11264859 w 12192000"/>
              <a:gd name="connsiteY134" fmla="*/ 293937 h 1126566"/>
              <a:gd name="connsiteX135" fmla="*/ 11276151 w 12192000"/>
              <a:gd name="connsiteY135" fmla="*/ 293070 h 1126566"/>
              <a:gd name="connsiteX136" fmla="*/ 11279850 w 12192000"/>
              <a:gd name="connsiteY136" fmla="*/ 291330 h 1126566"/>
              <a:gd name="connsiteX137" fmla="*/ 11290818 w 12192000"/>
              <a:gd name="connsiteY137" fmla="*/ 291060 h 1126566"/>
              <a:gd name="connsiteX138" fmla="*/ 11296248 w 12192000"/>
              <a:gd name="connsiteY138" fmla="*/ 290163 h 1126566"/>
              <a:gd name="connsiteX139" fmla="*/ 11301652 w 12192000"/>
              <a:gd name="connsiteY139" fmla="*/ 290324 h 1126566"/>
              <a:gd name="connsiteX140" fmla="*/ 11339114 w 12192000"/>
              <a:gd name="connsiteY140" fmla="*/ 288153 h 1126566"/>
              <a:gd name="connsiteX141" fmla="*/ 11345146 w 12192000"/>
              <a:gd name="connsiteY141" fmla="*/ 290802 h 1126566"/>
              <a:gd name="connsiteX142" fmla="*/ 11400126 w 12192000"/>
              <a:gd name="connsiteY142" fmla="*/ 292287 h 1126566"/>
              <a:gd name="connsiteX143" fmla="*/ 11400420 w 12192000"/>
              <a:gd name="connsiteY143" fmla="*/ 293758 h 1126566"/>
              <a:gd name="connsiteX144" fmla="*/ 11413889 w 12192000"/>
              <a:gd name="connsiteY144" fmla="*/ 300516 h 1126566"/>
              <a:gd name="connsiteX145" fmla="*/ 11440688 w 12192000"/>
              <a:gd name="connsiteY145" fmla="*/ 310121 h 1126566"/>
              <a:gd name="connsiteX146" fmla="*/ 11496733 w 12192000"/>
              <a:gd name="connsiteY146" fmla="*/ 350225 h 1126566"/>
              <a:gd name="connsiteX147" fmla="*/ 11554005 w 12192000"/>
              <a:gd name="connsiteY147" fmla="*/ 351933 h 1126566"/>
              <a:gd name="connsiteX148" fmla="*/ 11565304 w 12192000"/>
              <a:gd name="connsiteY148" fmla="*/ 353069 h 1126566"/>
              <a:gd name="connsiteX149" fmla="*/ 11565435 w 12192000"/>
              <a:gd name="connsiteY149" fmla="*/ 353419 h 1126566"/>
              <a:gd name="connsiteX150" fmla="*/ 11577168 w 12192000"/>
              <a:gd name="connsiteY150" fmla="*/ 355270 h 1126566"/>
              <a:gd name="connsiteX151" fmla="*/ 11585904 w 12192000"/>
              <a:gd name="connsiteY151" fmla="*/ 355142 h 1126566"/>
              <a:gd name="connsiteX152" fmla="*/ 11607823 w 12192000"/>
              <a:gd name="connsiteY152" fmla="*/ 357347 h 1126566"/>
              <a:gd name="connsiteX153" fmla="*/ 11614746 w 12192000"/>
              <a:gd name="connsiteY153" fmla="*/ 360281 h 1126566"/>
              <a:gd name="connsiteX154" fmla="*/ 11698873 w 12192000"/>
              <a:gd name="connsiteY154" fmla="*/ 397894 h 1126566"/>
              <a:gd name="connsiteX155" fmla="*/ 11779739 w 12192000"/>
              <a:gd name="connsiteY155" fmla="*/ 457323 h 1126566"/>
              <a:gd name="connsiteX156" fmla="*/ 11828107 w 12192000"/>
              <a:gd name="connsiteY156" fmla="*/ 477948 h 1126566"/>
              <a:gd name="connsiteX157" fmla="*/ 11866598 w 12192000"/>
              <a:gd name="connsiteY157" fmla="*/ 486803 h 1126566"/>
              <a:gd name="connsiteX158" fmla="*/ 11916744 w 12192000"/>
              <a:gd name="connsiteY158" fmla="*/ 502917 h 1126566"/>
              <a:gd name="connsiteX159" fmla="*/ 11949248 w 12192000"/>
              <a:gd name="connsiteY159" fmla="*/ 518881 h 1126566"/>
              <a:gd name="connsiteX160" fmla="*/ 11951002 w 12192000"/>
              <a:gd name="connsiteY160" fmla="*/ 518735 h 1126566"/>
              <a:gd name="connsiteX161" fmla="*/ 11957283 w 12192000"/>
              <a:gd name="connsiteY161" fmla="*/ 522828 h 1126566"/>
              <a:gd name="connsiteX162" fmla="*/ 11966535 w 12192000"/>
              <a:gd name="connsiteY162" fmla="*/ 527372 h 1126566"/>
              <a:gd name="connsiteX163" fmla="*/ 12026007 w 12192000"/>
              <a:gd name="connsiteY163" fmla="*/ 534384 h 1126566"/>
              <a:gd name="connsiteX164" fmla="*/ 12035188 w 12192000"/>
              <a:gd name="connsiteY164" fmla="*/ 529609 h 1126566"/>
              <a:gd name="connsiteX165" fmla="*/ 12115225 w 12192000"/>
              <a:gd name="connsiteY165" fmla="*/ 561895 h 1126566"/>
              <a:gd name="connsiteX166" fmla="*/ 12191636 w 12192000"/>
              <a:gd name="connsiteY166" fmla="*/ 558318 h 1126566"/>
              <a:gd name="connsiteX167" fmla="*/ 12192000 w 12192000"/>
              <a:gd name="connsiteY167" fmla="*/ 558295 h 1126566"/>
              <a:gd name="connsiteX168" fmla="*/ 12192000 w 12192000"/>
              <a:gd name="connsiteY168" fmla="*/ 1126566 h 1126566"/>
              <a:gd name="connsiteX169" fmla="*/ 0 w 12192000"/>
              <a:gd name="connsiteY169" fmla="*/ 1126566 h 1126566"/>
              <a:gd name="connsiteX170" fmla="*/ 0 w 12192000"/>
              <a:gd name="connsiteY170" fmla="*/ 401922 h 1126566"/>
              <a:gd name="connsiteX171" fmla="*/ 25242 w 12192000"/>
              <a:gd name="connsiteY171" fmla="*/ 388862 h 1126566"/>
              <a:gd name="connsiteX172" fmla="*/ 96922 w 12192000"/>
              <a:gd name="connsiteY172" fmla="*/ 357381 h 1126566"/>
              <a:gd name="connsiteX173" fmla="*/ 137910 w 12192000"/>
              <a:gd name="connsiteY173" fmla="*/ 314823 h 1126566"/>
              <a:gd name="connsiteX174" fmla="*/ 258712 w 12192000"/>
              <a:gd name="connsiteY174" fmla="*/ 286531 h 1126566"/>
              <a:gd name="connsiteX175" fmla="*/ 316354 w 12192000"/>
              <a:gd name="connsiteY175" fmla="*/ 238529 h 1126566"/>
              <a:gd name="connsiteX176" fmla="*/ 328834 w 12192000"/>
              <a:gd name="connsiteY176" fmla="*/ 240963 h 1126566"/>
              <a:gd name="connsiteX177" fmla="*/ 383414 w 12192000"/>
              <a:gd name="connsiteY177" fmla="*/ 221196 h 1126566"/>
              <a:gd name="connsiteX178" fmla="*/ 537708 w 12192000"/>
              <a:gd name="connsiteY178" fmla="*/ 119020 h 1126566"/>
              <a:gd name="connsiteX179" fmla="*/ 645390 w 12192000"/>
              <a:gd name="connsiteY179" fmla="*/ 81299 h 1126566"/>
              <a:gd name="connsiteX180" fmla="*/ 689561 w 12192000"/>
              <a:gd name="connsiteY180" fmla="*/ 73220 h 1126566"/>
              <a:gd name="connsiteX181" fmla="*/ 763197 w 12192000"/>
              <a:gd name="connsiteY181" fmla="*/ 59356 h 1126566"/>
              <a:gd name="connsiteX182" fmla="*/ 778208 w 12192000"/>
              <a:gd name="connsiteY182" fmla="*/ 63801 h 1126566"/>
              <a:gd name="connsiteX183" fmla="*/ 784725 w 12192000"/>
              <a:gd name="connsiteY183" fmla="*/ 62505 h 1126566"/>
              <a:gd name="connsiteX184" fmla="*/ 785400 w 12192000"/>
              <a:gd name="connsiteY184" fmla="*/ 62796 h 1126566"/>
              <a:gd name="connsiteX185" fmla="*/ 786774 w 12192000"/>
              <a:gd name="connsiteY185" fmla="*/ 62098 h 1126566"/>
              <a:gd name="connsiteX186" fmla="*/ 801216 w 12192000"/>
              <a:gd name="connsiteY186" fmla="*/ 59226 h 1126566"/>
              <a:gd name="connsiteX187" fmla="*/ 832892 w 12192000"/>
              <a:gd name="connsiteY187" fmla="*/ 62069 h 1126566"/>
              <a:gd name="connsiteX188" fmla="*/ 852003 w 12192000"/>
              <a:gd name="connsiteY188" fmla="*/ 61064 h 1126566"/>
              <a:gd name="connsiteX189" fmla="*/ 870719 w 12192000"/>
              <a:gd name="connsiteY189" fmla="*/ 47209 h 1126566"/>
              <a:gd name="connsiteX190" fmla="*/ 883786 w 12192000"/>
              <a:gd name="connsiteY190" fmla="*/ 45814 h 1126566"/>
              <a:gd name="connsiteX191" fmla="*/ 886400 w 12192000"/>
              <a:gd name="connsiteY191" fmla="*/ 43909 h 1126566"/>
              <a:gd name="connsiteX192" fmla="*/ 893881 w 12192000"/>
              <a:gd name="connsiteY192" fmla="*/ 40197 h 1126566"/>
              <a:gd name="connsiteX193" fmla="*/ 886282 w 12192000"/>
              <a:gd name="connsiteY193" fmla="*/ 36610 h 1126566"/>
              <a:gd name="connsiteX194" fmla="*/ 882653 w 12192000"/>
              <a:gd name="connsiteY194" fmla="*/ 24486 h 1126566"/>
              <a:gd name="connsiteX195" fmla="*/ 898087 w 12192000"/>
              <a:gd name="connsiteY195" fmla="*/ 11454 h 1126566"/>
              <a:gd name="connsiteX196" fmla="*/ 914199 w 12192000"/>
              <a:gd name="connsiteY196" fmla="*/ 6975 h 1126566"/>
              <a:gd name="connsiteX197" fmla="*/ 929751 w 12192000"/>
              <a:gd name="connsiteY197" fmla="*/ 5510 h 1126566"/>
              <a:gd name="connsiteX198" fmla="*/ 938844 w 12192000"/>
              <a:gd name="connsiteY198" fmla="*/ 8681 h 1126566"/>
              <a:gd name="connsiteX199" fmla="*/ 944941 w 12192000"/>
              <a:gd name="connsiteY199" fmla="*/ 6855 h 1126566"/>
              <a:gd name="connsiteX200" fmla="*/ 954142 w 12192000"/>
              <a:gd name="connsiteY200" fmla="*/ 8799 h 1126566"/>
              <a:gd name="connsiteX201" fmla="*/ 968213 w 12192000"/>
              <a:gd name="connsiteY201" fmla="*/ 19791 h 1126566"/>
              <a:gd name="connsiteX202" fmla="*/ 1177886 w 12192000"/>
              <a:gd name="connsiteY202" fmla="*/ 30728 h 1126566"/>
              <a:gd name="connsiteX203" fmla="*/ 1305018 w 12192000"/>
              <a:gd name="connsiteY20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406730 w 12192000"/>
              <a:gd name="connsiteY28" fmla="*/ 184179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53039 w 12192000"/>
              <a:gd name="connsiteY106" fmla="*/ 452486 h 1126566"/>
              <a:gd name="connsiteX107" fmla="*/ 9988183 w 12192000"/>
              <a:gd name="connsiteY107" fmla="*/ 448079 h 1126566"/>
              <a:gd name="connsiteX108" fmla="*/ 9991965 w 12192000"/>
              <a:gd name="connsiteY108" fmla="*/ 435969 h 1126566"/>
              <a:gd name="connsiteX109" fmla="*/ 9986932 w 12192000"/>
              <a:gd name="connsiteY109" fmla="*/ 431168 h 1126566"/>
              <a:gd name="connsiteX110" fmla="*/ 9996190 w 12192000"/>
              <a:gd name="connsiteY110" fmla="*/ 429066 h 1126566"/>
              <a:gd name="connsiteX111" fmla="*/ 9999786 w 12192000"/>
              <a:gd name="connsiteY111" fmla="*/ 427758 h 1126566"/>
              <a:gd name="connsiteX112" fmla="*/ 10012936 w 12192000"/>
              <a:gd name="connsiteY112" fmla="*/ 428884 h 1126566"/>
              <a:gd name="connsiteX113" fmla="*/ 10038815 w 12192000"/>
              <a:gd name="connsiteY113" fmla="*/ 419316 h 1126566"/>
              <a:gd name="connsiteX114" fmla="*/ 10057432 w 12192000"/>
              <a:gd name="connsiteY114" fmla="*/ 421938 h 1126566"/>
              <a:gd name="connsiteX115" fmla="*/ 10121534 w 12192000"/>
              <a:gd name="connsiteY115" fmla="*/ 437514 h 1126566"/>
              <a:gd name="connsiteX116" fmla="*/ 10199200 w 12192000"/>
              <a:gd name="connsiteY116" fmla="*/ 438197 h 1126566"/>
              <a:gd name="connsiteX117" fmla="*/ 10245648 w 12192000"/>
              <a:gd name="connsiteY117" fmla="*/ 438831 h 1126566"/>
              <a:gd name="connsiteX118" fmla="*/ 10369590 w 12192000"/>
              <a:gd name="connsiteY118" fmla="*/ 423377 h 1126566"/>
              <a:gd name="connsiteX119" fmla="*/ 10575777 w 12192000"/>
              <a:gd name="connsiteY119" fmla="*/ 355859 h 1126566"/>
              <a:gd name="connsiteX120" fmla="*/ 10638984 w 12192000"/>
              <a:gd name="connsiteY120" fmla="*/ 347416 h 1126566"/>
              <a:gd name="connsiteX121" fmla="*/ 10649306 w 12192000"/>
              <a:gd name="connsiteY121" fmla="*/ 352042 h 1126566"/>
              <a:gd name="connsiteX122" fmla="*/ 10732175 w 12192000"/>
              <a:gd name="connsiteY122" fmla="*/ 317549 h 1126566"/>
              <a:gd name="connsiteX123" fmla="*/ 10862886 w 12192000"/>
              <a:gd name="connsiteY123" fmla="*/ 313438 h 1126566"/>
              <a:gd name="connsiteX124" fmla="*/ 10963063 w 12192000"/>
              <a:gd name="connsiteY124" fmla="*/ 317771 h 1126566"/>
              <a:gd name="connsiteX125" fmla="*/ 11018562 w 12192000"/>
              <a:gd name="connsiteY125" fmla="*/ 316991 h 1126566"/>
              <a:gd name="connsiteX126" fmla="*/ 11059692 w 12192000"/>
              <a:gd name="connsiteY126" fmla="*/ 319983 h 1126566"/>
              <a:gd name="connsiteX127" fmla="*/ 11160371 w 12192000"/>
              <a:gd name="connsiteY127" fmla="*/ 308440 h 1126566"/>
              <a:gd name="connsiteX128" fmla="*/ 11178386 w 12192000"/>
              <a:gd name="connsiteY128" fmla="*/ 299490 h 1126566"/>
              <a:gd name="connsiteX129" fmla="*/ 11192494 w 12192000"/>
              <a:gd name="connsiteY129" fmla="*/ 296221 h 1126566"/>
              <a:gd name="connsiteX130" fmla="*/ 11199770 w 12192000"/>
              <a:gd name="connsiteY130" fmla="*/ 299772 h 1126566"/>
              <a:gd name="connsiteX131" fmla="*/ 11217258 w 12192000"/>
              <a:gd name="connsiteY131" fmla="*/ 293681 h 1126566"/>
              <a:gd name="connsiteX132" fmla="*/ 11245798 w 12192000"/>
              <a:gd name="connsiteY132" fmla="*/ 292170 h 1126566"/>
              <a:gd name="connsiteX133" fmla="*/ 11255992 w 12192000"/>
              <a:gd name="connsiteY133" fmla="*/ 291919 h 1126566"/>
              <a:gd name="connsiteX134" fmla="*/ 11264859 w 12192000"/>
              <a:gd name="connsiteY134" fmla="*/ 293937 h 1126566"/>
              <a:gd name="connsiteX135" fmla="*/ 11276151 w 12192000"/>
              <a:gd name="connsiteY135" fmla="*/ 293070 h 1126566"/>
              <a:gd name="connsiteX136" fmla="*/ 11279850 w 12192000"/>
              <a:gd name="connsiteY136" fmla="*/ 291330 h 1126566"/>
              <a:gd name="connsiteX137" fmla="*/ 11290818 w 12192000"/>
              <a:gd name="connsiteY137" fmla="*/ 291060 h 1126566"/>
              <a:gd name="connsiteX138" fmla="*/ 11296248 w 12192000"/>
              <a:gd name="connsiteY138" fmla="*/ 290163 h 1126566"/>
              <a:gd name="connsiteX139" fmla="*/ 11301652 w 12192000"/>
              <a:gd name="connsiteY139" fmla="*/ 290324 h 1126566"/>
              <a:gd name="connsiteX140" fmla="*/ 11339114 w 12192000"/>
              <a:gd name="connsiteY140" fmla="*/ 288153 h 1126566"/>
              <a:gd name="connsiteX141" fmla="*/ 11345146 w 12192000"/>
              <a:gd name="connsiteY141" fmla="*/ 290802 h 1126566"/>
              <a:gd name="connsiteX142" fmla="*/ 11400126 w 12192000"/>
              <a:gd name="connsiteY142" fmla="*/ 292287 h 1126566"/>
              <a:gd name="connsiteX143" fmla="*/ 11400420 w 12192000"/>
              <a:gd name="connsiteY143" fmla="*/ 293758 h 1126566"/>
              <a:gd name="connsiteX144" fmla="*/ 11413889 w 12192000"/>
              <a:gd name="connsiteY144" fmla="*/ 300516 h 1126566"/>
              <a:gd name="connsiteX145" fmla="*/ 11440688 w 12192000"/>
              <a:gd name="connsiteY145" fmla="*/ 310121 h 1126566"/>
              <a:gd name="connsiteX146" fmla="*/ 11496733 w 12192000"/>
              <a:gd name="connsiteY146" fmla="*/ 350225 h 1126566"/>
              <a:gd name="connsiteX147" fmla="*/ 11554005 w 12192000"/>
              <a:gd name="connsiteY147" fmla="*/ 351933 h 1126566"/>
              <a:gd name="connsiteX148" fmla="*/ 11565304 w 12192000"/>
              <a:gd name="connsiteY148" fmla="*/ 353069 h 1126566"/>
              <a:gd name="connsiteX149" fmla="*/ 11565435 w 12192000"/>
              <a:gd name="connsiteY149" fmla="*/ 353419 h 1126566"/>
              <a:gd name="connsiteX150" fmla="*/ 11577168 w 12192000"/>
              <a:gd name="connsiteY150" fmla="*/ 355270 h 1126566"/>
              <a:gd name="connsiteX151" fmla="*/ 11585904 w 12192000"/>
              <a:gd name="connsiteY151" fmla="*/ 355142 h 1126566"/>
              <a:gd name="connsiteX152" fmla="*/ 11607823 w 12192000"/>
              <a:gd name="connsiteY152" fmla="*/ 357347 h 1126566"/>
              <a:gd name="connsiteX153" fmla="*/ 11614746 w 12192000"/>
              <a:gd name="connsiteY153" fmla="*/ 360281 h 1126566"/>
              <a:gd name="connsiteX154" fmla="*/ 11698873 w 12192000"/>
              <a:gd name="connsiteY154" fmla="*/ 397894 h 1126566"/>
              <a:gd name="connsiteX155" fmla="*/ 11779739 w 12192000"/>
              <a:gd name="connsiteY155" fmla="*/ 457323 h 1126566"/>
              <a:gd name="connsiteX156" fmla="*/ 11828107 w 12192000"/>
              <a:gd name="connsiteY156" fmla="*/ 477948 h 1126566"/>
              <a:gd name="connsiteX157" fmla="*/ 11866598 w 12192000"/>
              <a:gd name="connsiteY157" fmla="*/ 486803 h 1126566"/>
              <a:gd name="connsiteX158" fmla="*/ 11916744 w 12192000"/>
              <a:gd name="connsiteY158" fmla="*/ 502917 h 1126566"/>
              <a:gd name="connsiteX159" fmla="*/ 11949248 w 12192000"/>
              <a:gd name="connsiteY159" fmla="*/ 518881 h 1126566"/>
              <a:gd name="connsiteX160" fmla="*/ 11951002 w 12192000"/>
              <a:gd name="connsiteY160" fmla="*/ 518735 h 1126566"/>
              <a:gd name="connsiteX161" fmla="*/ 11957283 w 12192000"/>
              <a:gd name="connsiteY161" fmla="*/ 522828 h 1126566"/>
              <a:gd name="connsiteX162" fmla="*/ 11966535 w 12192000"/>
              <a:gd name="connsiteY162" fmla="*/ 527372 h 1126566"/>
              <a:gd name="connsiteX163" fmla="*/ 12026007 w 12192000"/>
              <a:gd name="connsiteY163" fmla="*/ 534384 h 1126566"/>
              <a:gd name="connsiteX164" fmla="*/ 12035188 w 12192000"/>
              <a:gd name="connsiteY164" fmla="*/ 529609 h 1126566"/>
              <a:gd name="connsiteX165" fmla="*/ 12115225 w 12192000"/>
              <a:gd name="connsiteY165" fmla="*/ 561895 h 1126566"/>
              <a:gd name="connsiteX166" fmla="*/ 12191636 w 12192000"/>
              <a:gd name="connsiteY166" fmla="*/ 558318 h 1126566"/>
              <a:gd name="connsiteX167" fmla="*/ 12192000 w 12192000"/>
              <a:gd name="connsiteY167" fmla="*/ 558295 h 1126566"/>
              <a:gd name="connsiteX168" fmla="*/ 12192000 w 12192000"/>
              <a:gd name="connsiteY168" fmla="*/ 1126566 h 1126566"/>
              <a:gd name="connsiteX169" fmla="*/ 0 w 12192000"/>
              <a:gd name="connsiteY169" fmla="*/ 1126566 h 1126566"/>
              <a:gd name="connsiteX170" fmla="*/ 0 w 12192000"/>
              <a:gd name="connsiteY170" fmla="*/ 401922 h 1126566"/>
              <a:gd name="connsiteX171" fmla="*/ 25242 w 12192000"/>
              <a:gd name="connsiteY171" fmla="*/ 388862 h 1126566"/>
              <a:gd name="connsiteX172" fmla="*/ 96922 w 12192000"/>
              <a:gd name="connsiteY172" fmla="*/ 357381 h 1126566"/>
              <a:gd name="connsiteX173" fmla="*/ 137910 w 12192000"/>
              <a:gd name="connsiteY173" fmla="*/ 314823 h 1126566"/>
              <a:gd name="connsiteX174" fmla="*/ 258712 w 12192000"/>
              <a:gd name="connsiteY174" fmla="*/ 286531 h 1126566"/>
              <a:gd name="connsiteX175" fmla="*/ 316354 w 12192000"/>
              <a:gd name="connsiteY175" fmla="*/ 238529 h 1126566"/>
              <a:gd name="connsiteX176" fmla="*/ 328834 w 12192000"/>
              <a:gd name="connsiteY176" fmla="*/ 240963 h 1126566"/>
              <a:gd name="connsiteX177" fmla="*/ 383414 w 12192000"/>
              <a:gd name="connsiteY177" fmla="*/ 221196 h 1126566"/>
              <a:gd name="connsiteX178" fmla="*/ 537708 w 12192000"/>
              <a:gd name="connsiteY178" fmla="*/ 119020 h 1126566"/>
              <a:gd name="connsiteX179" fmla="*/ 645390 w 12192000"/>
              <a:gd name="connsiteY179" fmla="*/ 81299 h 1126566"/>
              <a:gd name="connsiteX180" fmla="*/ 689561 w 12192000"/>
              <a:gd name="connsiteY180" fmla="*/ 73220 h 1126566"/>
              <a:gd name="connsiteX181" fmla="*/ 763197 w 12192000"/>
              <a:gd name="connsiteY181" fmla="*/ 59356 h 1126566"/>
              <a:gd name="connsiteX182" fmla="*/ 778208 w 12192000"/>
              <a:gd name="connsiteY182" fmla="*/ 63801 h 1126566"/>
              <a:gd name="connsiteX183" fmla="*/ 784725 w 12192000"/>
              <a:gd name="connsiteY183" fmla="*/ 62505 h 1126566"/>
              <a:gd name="connsiteX184" fmla="*/ 785400 w 12192000"/>
              <a:gd name="connsiteY184" fmla="*/ 62796 h 1126566"/>
              <a:gd name="connsiteX185" fmla="*/ 786774 w 12192000"/>
              <a:gd name="connsiteY185" fmla="*/ 62098 h 1126566"/>
              <a:gd name="connsiteX186" fmla="*/ 801216 w 12192000"/>
              <a:gd name="connsiteY186" fmla="*/ 59226 h 1126566"/>
              <a:gd name="connsiteX187" fmla="*/ 832892 w 12192000"/>
              <a:gd name="connsiteY187" fmla="*/ 62069 h 1126566"/>
              <a:gd name="connsiteX188" fmla="*/ 852003 w 12192000"/>
              <a:gd name="connsiteY188" fmla="*/ 61064 h 1126566"/>
              <a:gd name="connsiteX189" fmla="*/ 870719 w 12192000"/>
              <a:gd name="connsiteY189" fmla="*/ 47209 h 1126566"/>
              <a:gd name="connsiteX190" fmla="*/ 883786 w 12192000"/>
              <a:gd name="connsiteY190" fmla="*/ 45814 h 1126566"/>
              <a:gd name="connsiteX191" fmla="*/ 886400 w 12192000"/>
              <a:gd name="connsiteY191" fmla="*/ 43909 h 1126566"/>
              <a:gd name="connsiteX192" fmla="*/ 893881 w 12192000"/>
              <a:gd name="connsiteY192" fmla="*/ 40197 h 1126566"/>
              <a:gd name="connsiteX193" fmla="*/ 886282 w 12192000"/>
              <a:gd name="connsiteY193" fmla="*/ 36610 h 1126566"/>
              <a:gd name="connsiteX194" fmla="*/ 882653 w 12192000"/>
              <a:gd name="connsiteY194" fmla="*/ 24486 h 1126566"/>
              <a:gd name="connsiteX195" fmla="*/ 898087 w 12192000"/>
              <a:gd name="connsiteY195" fmla="*/ 11454 h 1126566"/>
              <a:gd name="connsiteX196" fmla="*/ 914199 w 12192000"/>
              <a:gd name="connsiteY196" fmla="*/ 6975 h 1126566"/>
              <a:gd name="connsiteX197" fmla="*/ 929751 w 12192000"/>
              <a:gd name="connsiteY197" fmla="*/ 5510 h 1126566"/>
              <a:gd name="connsiteX198" fmla="*/ 938844 w 12192000"/>
              <a:gd name="connsiteY198" fmla="*/ 8681 h 1126566"/>
              <a:gd name="connsiteX199" fmla="*/ 944941 w 12192000"/>
              <a:gd name="connsiteY199" fmla="*/ 6855 h 1126566"/>
              <a:gd name="connsiteX200" fmla="*/ 954142 w 12192000"/>
              <a:gd name="connsiteY200" fmla="*/ 8799 h 1126566"/>
              <a:gd name="connsiteX201" fmla="*/ 968213 w 12192000"/>
              <a:gd name="connsiteY201" fmla="*/ 19791 h 1126566"/>
              <a:gd name="connsiteX202" fmla="*/ 1177886 w 12192000"/>
              <a:gd name="connsiteY202" fmla="*/ 30728 h 1126566"/>
              <a:gd name="connsiteX203" fmla="*/ 1305018 w 12192000"/>
              <a:gd name="connsiteY20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396234 w 12192000"/>
              <a:gd name="connsiteY27" fmla="*/ 176379 h 1126566"/>
              <a:gd name="connsiteX28" fmla="*/ 2542869 w 12192000"/>
              <a:gd name="connsiteY28" fmla="*/ 188717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53039 w 12192000"/>
              <a:gd name="connsiteY106" fmla="*/ 452486 h 1126566"/>
              <a:gd name="connsiteX107" fmla="*/ 9988183 w 12192000"/>
              <a:gd name="connsiteY107" fmla="*/ 448079 h 1126566"/>
              <a:gd name="connsiteX108" fmla="*/ 9991965 w 12192000"/>
              <a:gd name="connsiteY108" fmla="*/ 435969 h 1126566"/>
              <a:gd name="connsiteX109" fmla="*/ 9986932 w 12192000"/>
              <a:gd name="connsiteY109" fmla="*/ 431168 h 1126566"/>
              <a:gd name="connsiteX110" fmla="*/ 9996190 w 12192000"/>
              <a:gd name="connsiteY110" fmla="*/ 429066 h 1126566"/>
              <a:gd name="connsiteX111" fmla="*/ 9999786 w 12192000"/>
              <a:gd name="connsiteY111" fmla="*/ 427758 h 1126566"/>
              <a:gd name="connsiteX112" fmla="*/ 10012936 w 12192000"/>
              <a:gd name="connsiteY112" fmla="*/ 428884 h 1126566"/>
              <a:gd name="connsiteX113" fmla="*/ 10038815 w 12192000"/>
              <a:gd name="connsiteY113" fmla="*/ 419316 h 1126566"/>
              <a:gd name="connsiteX114" fmla="*/ 10057432 w 12192000"/>
              <a:gd name="connsiteY114" fmla="*/ 421938 h 1126566"/>
              <a:gd name="connsiteX115" fmla="*/ 10121534 w 12192000"/>
              <a:gd name="connsiteY115" fmla="*/ 437514 h 1126566"/>
              <a:gd name="connsiteX116" fmla="*/ 10199200 w 12192000"/>
              <a:gd name="connsiteY116" fmla="*/ 438197 h 1126566"/>
              <a:gd name="connsiteX117" fmla="*/ 10245648 w 12192000"/>
              <a:gd name="connsiteY117" fmla="*/ 438831 h 1126566"/>
              <a:gd name="connsiteX118" fmla="*/ 10369590 w 12192000"/>
              <a:gd name="connsiteY118" fmla="*/ 423377 h 1126566"/>
              <a:gd name="connsiteX119" fmla="*/ 10575777 w 12192000"/>
              <a:gd name="connsiteY119" fmla="*/ 355859 h 1126566"/>
              <a:gd name="connsiteX120" fmla="*/ 10638984 w 12192000"/>
              <a:gd name="connsiteY120" fmla="*/ 347416 h 1126566"/>
              <a:gd name="connsiteX121" fmla="*/ 10649306 w 12192000"/>
              <a:gd name="connsiteY121" fmla="*/ 352042 h 1126566"/>
              <a:gd name="connsiteX122" fmla="*/ 10732175 w 12192000"/>
              <a:gd name="connsiteY122" fmla="*/ 317549 h 1126566"/>
              <a:gd name="connsiteX123" fmla="*/ 10862886 w 12192000"/>
              <a:gd name="connsiteY123" fmla="*/ 313438 h 1126566"/>
              <a:gd name="connsiteX124" fmla="*/ 10963063 w 12192000"/>
              <a:gd name="connsiteY124" fmla="*/ 317771 h 1126566"/>
              <a:gd name="connsiteX125" fmla="*/ 11018562 w 12192000"/>
              <a:gd name="connsiteY125" fmla="*/ 316991 h 1126566"/>
              <a:gd name="connsiteX126" fmla="*/ 11059692 w 12192000"/>
              <a:gd name="connsiteY126" fmla="*/ 319983 h 1126566"/>
              <a:gd name="connsiteX127" fmla="*/ 11160371 w 12192000"/>
              <a:gd name="connsiteY127" fmla="*/ 308440 h 1126566"/>
              <a:gd name="connsiteX128" fmla="*/ 11178386 w 12192000"/>
              <a:gd name="connsiteY128" fmla="*/ 299490 h 1126566"/>
              <a:gd name="connsiteX129" fmla="*/ 11192494 w 12192000"/>
              <a:gd name="connsiteY129" fmla="*/ 296221 h 1126566"/>
              <a:gd name="connsiteX130" fmla="*/ 11199770 w 12192000"/>
              <a:gd name="connsiteY130" fmla="*/ 299772 h 1126566"/>
              <a:gd name="connsiteX131" fmla="*/ 11217258 w 12192000"/>
              <a:gd name="connsiteY131" fmla="*/ 293681 h 1126566"/>
              <a:gd name="connsiteX132" fmla="*/ 11245798 w 12192000"/>
              <a:gd name="connsiteY132" fmla="*/ 292170 h 1126566"/>
              <a:gd name="connsiteX133" fmla="*/ 11255992 w 12192000"/>
              <a:gd name="connsiteY133" fmla="*/ 291919 h 1126566"/>
              <a:gd name="connsiteX134" fmla="*/ 11264859 w 12192000"/>
              <a:gd name="connsiteY134" fmla="*/ 293937 h 1126566"/>
              <a:gd name="connsiteX135" fmla="*/ 11276151 w 12192000"/>
              <a:gd name="connsiteY135" fmla="*/ 293070 h 1126566"/>
              <a:gd name="connsiteX136" fmla="*/ 11279850 w 12192000"/>
              <a:gd name="connsiteY136" fmla="*/ 291330 h 1126566"/>
              <a:gd name="connsiteX137" fmla="*/ 11290818 w 12192000"/>
              <a:gd name="connsiteY137" fmla="*/ 291060 h 1126566"/>
              <a:gd name="connsiteX138" fmla="*/ 11296248 w 12192000"/>
              <a:gd name="connsiteY138" fmla="*/ 290163 h 1126566"/>
              <a:gd name="connsiteX139" fmla="*/ 11301652 w 12192000"/>
              <a:gd name="connsiteY139" fmla="*/ 290324 h 1126566"/>
              <a:gd name="connsiteX140" fmla="*/ 11339114 w 12192000"/>
              <a:gd name="connsiteY140" fmla="*/ 288153 h 1126566"/>
              <a:gd name="connsiteX141" fmla="*/ 11345146 w 12192000"/>
              <a:gd name="connsiteY141" fmla="*/ 290802 h 1126566"/>
              <a:gd name="connsiteX142" fmla="*/ 11400126 w 12192000"/>
              <a:gd name="connsiteY142" fmla="*/ 292287 h 1126566"/>
              <a:gd name="connsiteX143" fmla="*/ 11400420 w 12192000"/>
              <a:gd name="connsiteY143" fmla="*/ 293758 h 1126566"/>
              <a:gd name="connsiteX144" fmla="*/ 11413889 w 12192000"/>
              <a:gd name="connsiteY144" fmla="*/ 300516 h 1126566"/>
              <a:gd name="connsiteX145" fmla="*/ 11440688 w 12192000"/>
              <a:gd name="connsiteY145" fmla="*/ 310121 h 1126566"/>
              <a:gd name="connsiteX146" fmla="*/ 11496733 w 12192000"/>
              <a:gd name="connsiteY146" fmla="*/ 350225 h 1126566"/>
              <a:gd name="connsiteX147" fmla="*/ 11554005 w 12192000"/>
              <a:gd name="connsiteY147" fmla="*/ 351933 h 1126566"/>
              <a:gd name="connsiteX148" fmla="*/ 11565304 w 12192000"/>
              <a:gd name="connsiteY148" fmla="*/ 353069 h 1126566"/>
              <a:gd name="connsiteX149" fmla="*/ 11565435 w 12192000"/>
              <a:gd name="connsiteY149" fmla="*/ 353419 h 1126566"/>
              <a:gd name="connsiteX150" fmla="*/ 11577168 w 12192000"/>
              <a:gd name="connsiteY150" fmla="*/ 355270 h 1126566"/>
              <a:gd name="connsiteX151" fmla="*/ 11585904 w 12192000"/>
              <a:gd name="connsiteY151" fmla="*/ 355142 h 1126566"/>
              <a:gd name="connsiteX152" fmla="*/ 11607823 w 12192000"/>
              <a:gd name="connsiteY152" fmla="*/ 357347 h 1126566"/>
              <a:gd name="connsiteX153" fmla="*/ 11614746 w 12192000"/>
              <a:gd name="connsiteY153" fmla="*/ 360281 h 1126566"/>
              <a:gd name="connsiteX154" fmla="*/ 11698873 w 12192000"/>
              <a:gd name="connsiteY154" fmla="*/ 397894 h 1126566"/>
              <a:gd name="connsiteX155" fmla="*/ 11779739 w 12192000"/>
              <a:gd name="connsiteY155" fmla="*/ 457323 h 1126566"/>
              <a:gd name="connsiteX156" fmla="*/ 11828107 w 12192000"/>
              <a:gd name="connsiteY156" fmla="*/ 477948 h 1126566"/>
              <a:gd name="connsiteX157" fmla="*/ 11866598 w 12192000"/>
              <a:gd name="connsiteY157" fmla="*/ 486803 h 1126566"/>
              <a:gd name="connsiteX158" fmla="*/ 11916744 w 12192000"/>
              <a:gd name="connsiteY158" fmla="*/ 502917 h 1126566"/>
              <a:gd name="connsiteX159" fmla="*/ 11949248 w 12192000"/>
              <a:gd name="connsiteY159" fmla="*/ 518881 h 1126566"/>
              <a:gd name="connsiteX160" fmla="*/ 11951002 w 12192000"/>
              <a:gd name="connsiteY160" fmla="*/ 518735 h 1126566"/>
              <a:gd name="connsiteX161" fmla="*/ 11957283 w 12192000"/>
              <a:gd name="connsiteY161" fmla="*/ 522828 h 1126566"/>
              <a:gd name="connsiteX162" fmla="*/ 11966535 w 12192000"/>
              <a:gd name="connsiteY162" fmla="*/ 527372 h 1126566"/>
              <a:gd name="connsiteX163" fmla="*/ 12026007 w 12192000"/>
              <a:gd name="connsiteY163" fmla="*/ 534384 h 1126566"/>
              <a:gd name="connsiteX164" fmla="*/ 12035188 w 12192000"/>
              <a:gd name="connsiteY164" fmla="*/ 529609 h 1126566"/>
              <a:gd name="connsiteX165" fmla="*/ 12115225 w 12192000"/>
              <a:gd name="connsiteY165" fmla="*/ 561895 h 1126566"/>
              <a:gd name="connsiteX166" fmla="*/ 12191636 w 12192000"/>
              <a:gd name="connsiteY166" fmla="*/ 558318 h 1126566"/>
              <a:gd name="connsiteX167" fmla="*/ 12192000 w 12192000"/>
              <a:gd name="connsiteY167" fmla="*/ 558295 h 1126566"/>
              <a:gd name="connsiteX168" fmla="*/ 12192000 w 12192000"/>
              <a:gd name="connsiteY168" fmla="*/ 1126566 h 1126566"/>
              <a:gd name="connsiteX169" fmla="*/ 0 w 12192000"/>
              <a:gd name="connsiteY169" fmla="*/ 1126566 h 1126566"/>
              <a:gd name="connsiteX170" fmla="*/ 0 w 12192000"/>
              <a:gd name="connsiteY170" fmla="*/ 401922 h 1126566"/>
              <a:gd name="connsiteX171" fmla="*/ 25242 w 12192000"/>
              <a:gd name="connsiteY171" fmla="*/ 388862 h 1126566"/>
              <a:gd name="connsiteX172" fmla="*/ 96922 w 12192000"/>
              <a:gd name="connsiteY172" fmla="*/ 357381 h 1126566"/>
              <a:gd name="connsiteX173" fmla="*/ 137910 w 12192000"/>
              <a:gd name="connsiteY173" fmla="*/ 314823 h 1126566"/>
              <a:gd name="connsiteX174" fmla="*/ 258712 w 12192000"/>
              <a:gd name="connsiteY174" fmla="*/ 286531 h 1126566"/>
              <a:gd name="connsiteX175" fmla="*/ 316354 w 12192000"/>
              <a:gd name="connsiteY175" fmla="*/ 238529 h 1126566"/>
              <a:gd name="connsiteX176" fmla="*/ 328834 w 12192000"/>
              <a:gd name="connsiteY176" fmla="*/ 240963 h 1126566"/>
              <a:gd name="connsiteX177" fmla="*/ 383414 w 12192000"/>
              <a:gd name="connsiteY177" fmla="*/ 221196 h 1126566"/>
              <a:gd name="connsiteX178" fmla="*/ 537708 w 12192000"/>
              <a:gd name="connsiteY178" fmla="*/ 119020 h 1126566"/>
              <a:gd name="connsiteX179" fmla="*/ 645390 w 12192000"/>
              <a:gd name="connsiteY179" fmla="*/ 81299 h 1126566"/>
              <a:gd name="connsiteX180" fmla="*/ 689561 w 12192000"/>
              <a:gd name="connsiteY180" fmla="*/ 73220 h 1126566"/>
              <a:gd name="connsiteX181" fmla="*/ 763197 w 12192000"/>
              <a:gd name="connsiteY181" fmla="*/ 59356 h 1126566"/>
              <a:gd name="connsiteX182" fmla="*/ 778208 w 12192000"/>
              <a:gd name="connsiteY182" fmla="*/ 63801 h 1126566"/>
              <a:gd name="connsiteX183" fmla="*/ 784725 w 12192000"/>
              <a:gd name="connsiteY183" fmla="*/ 62505 h 1126566"/>
              <a:gd name="connsiteX184" fmla="*/ 785400 w 12192000"/>
              <a:gd name="connsiteY184" fmla="*/ 62796 h 1126566"/>
              <a:gd name="connsiteX185" fmla="*/ 786774 w 12192000"/>
              <a:gd name="connsiteY185" fmla="*/ 62098 h 1126566"/>
              <a:gd name="connsiteX186" fmla="*/ 801216 w 12192000"/>
              <a:gd name="connsiteY186" fmla="*/ 59226 h 1126566"/>
              <a:gd name="connsiteX187" fmla="*/ 832892 w 12192000"/>
              <a:gd name="connsiteY187" fmla="*/ 62069 h 1126566"/>
              <a:gd name="connsiteX188" fmla="*/ 852003 w 12192000"/>
              <a:gd name="connsiteY188" fmla="*/ 61064 h 1126566"/>
              <a:gd name="connsiteX189" fmla="*/ 870719 w 12192000"/>
              <a:gd name="connsiteY189" fmla="*/ 47209 h 1126566"/>
              <a:gd name="connsiteX190" fmla="*/ 883786 w 12192000"/>
              <a:gd name="connsiteY190" fmla="*/ 45814 h 1126566"/>
              <a:gd name="connsiteX191" fmla="*/ 886400 w 12192000"/>
              <a:gd name="connsiteY191" fmla="*/ 43909 h 1126566"/>
              <a:gd name="connsiteX192" fmla="*/ 893881 w 12192000"/>
              <a:gd name="connsiteY192" fmla="*/ 40197 h 1126566"/>
              <a:gd name="connsiteX193" fmla="*/ 886282 w 12192000"/>
              <a:gd name="connsiteY193" fmla="*/ 36610 h 1126566"/>
              <a:gd name="connsiteX194" fmla="*/ 882653 w 12192000"/>
              <a:gd name="connsiteY194" fmla="*/ 24486 h 1126566"/>
              <a:gd name="connsiteX195" fmla="*/ 898087 w 12192000"/>
              <a:gd name="connsiteY195" fmla="*/ 11454 h 1126566"/>
              <a:gd name="connsiteX196" fmla="*/ 914199 w 12192000"/>
              <a:gd name="connsiteY196" fmla="*/ 6975 h 1126566"/>
              <a:gd name="connsiteX197" fmla="*/ 929751 w 12192000"/>
              <a:gd name="connsiteY197" fmla="*/ 5510 h 1126566"/>
              <a:gd name="connsiteX198" fmla="*/ 938844 w 12192000"/>
              <a:gd name="connsiteY198" fmla="*/ 8681 h 1126566"/>
              <a:gd name="connsiteX199" fmla="*/ 944941 w 12192000"/>
              <a:gd name="connsiteY199" fmla="*/ 6855 h 1126566"/>
              <a:gd name="connsiteX200" fmla="*/ 954142 w 12192000"/>
              <a:gd name="connsiteY200" fmla="*/ 8799 h 1126566"/>
              <a:gd name="connsiteX201" fmla="*/ 968213 w 12192000"/>
              <a:gd name="connsiteY201" fmla="*/ 19791 h 1126566"/>
              <a:gd name="connsiteX202" fmla="*/ 1177886 w 12192000"/>
              <a:gd name="connsiteY202" fmla="*/ 30728 h 1126566"/>
              <a:gd name="connsiteX203" fmla="*/ 1305018 w 12192000"/>
              <a:gd name="connsiteY20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384334 w 12192000"/>
              <a:gd name="connsiteY26" fmla="*/ 173113 h 1126566"/>
              <a:gd name="connsiteX27" fmla="*/ 2500607 w 12192000"/>
              <a:gd name="connsiteY27" fmla="*/ 180917 h 1126566"/>
              <a:gd name="connsiteX28" fmla="*/ 2542869 w 12192000"/>
              <a:gd name="connsiteY28" fmla="*/ 188717 h 1126566"/>
              <a:gd name="connsiteX29" fmla="*/ 2829718 w 12192000"/>
              <a:gd name="connsiteY29" fmla="*/ 242215 h 1126566"/>
              <a:gd name="connsiteX30" fmla="*/ 3028662 w 12192000"/>
              <a:gd name="connsiteY30" fmla="*/ 219550 h 1126566"/>
              <a:gd name="connsiteX31" fmla="*/ 3107019 w 12192000"/>
              <a:gd name="connsiteY31" fmla="*/ 220240 h 1126566"/>
              <a:gd name="connsiteX32" fmla="*/ 3116698 w 12192000"/>
              <a:gd name="connsiteY32" fmla="*/ 226983 h 1126566"/>
              <a:gd name="connsiteX33" fmla="*/ 3231577 w 12192000"/>
              <a:gd name="connsiteY33" fmla="*/ 202023 h 1126566"/>
              <a:gd name="connsiteX34" fmla="*/ 3386687 w 12192000"/>
              <a:gd name="connsiteY34" fmla="*/ 218190 h 1126566"/>
              <a:gd name="connsiteX35" fmla="*/ 3501680 w 12192000"/>
              <a:gd name="connsiteY35" fmla="*/ 238841 h 1126566"/>
              <a:gd name="connsiteX36" fmla="*/ 3567038 w 12192000"/>
              <a:gd name="connsiteY36" fmla="*/ 246771 h 1126566"/>
              <a:gd name="connsiteX37" fmla="*/ 3613626 w 12192000"/>
              <a:gd name="connsiteY37" fmla="*/ 256591 h 1126566"/>
              <a:gd name="connsiteX38" fmla="*/ 3737444 w 12192000"/>
              <a:gd name="connsiteY38" fmla="*/ 259793 h 1126566"/>
              <a:gd name="connsiteX39" fmla="*/ 3944870 w 12192000"/>
              <a:gd name="connsiteY39" fmla="*/ 255991 h 1126566"/>
              <a:gd name="connsiteX40" fmla="*/ 4092172 w 12192000"/>
              <a:gd name="connsiteY40" fmla="*/ 290617 h 1126566"/>
              <a:gd name="connsiteX41" fmla="*/ 4176434 w 12192000"/>
              <a:gd name="connsiteY41" fmla="*/ 272187 h 1126566"/>
              <a:gd name="connsiteX42" fmla="*/ 4269617 w 12192000"/>
              <a:gd name="connsiteY42" fmla="*/ 283947 h 1126566"/>
              <a:gd name="connsiteX43" fmla="*/ 4638729 w 12192000"/>
              <a:gd name="connsiteY43" fmla="*/ 274806 h 1126566"/>
              <a:gd name="connsiteX44" fmla="*/ 4877121 w 12192000"/>
              <a:gd name="connsiteY44" fmla="*/ 263049 h 1126566"/>
              <a:gd name="connsiteX45" fmla="*/ 4910175 w 12192000"/>
              <a:gd name="connsiteY45" fmla="*/ 258887 h 1126566"/>
              <a:gd name="connsiteX46" fmla="*/ 4910653 w 12192000"/>
              <a:gd name="connsiteY46" fmla="*/ 256337 h 1126566"/>
              <a:gd name="connsiteX47" fmla="*/ 4915901 w 12192000"/>
              <a:gd name="connsiteY47" fmla="*/ 255646 h 1126566"/>
              <a:gd name="connsiteX48" fmla="*/ 4919888 w 12192000"/>
              <a:gd name="connsiteY48" fmla="*/ 257665 h 1126566"/>
              <a:gd name="connsiteX49" fmla="*/ 4926150 w 12192000"/>
              <a:gd name="connsiteY49" fmla="*/ 256877 h 1126566"/>
              <a:gd name="connsiteX50" fmla="*/ 4943081 w 12192000"/>
              <a:gd name="connsiteY50" fmla="*/ 255402 h 1126566"/>
              <a:gd name="connsiteX51" fmla="*/ 4949875 w 12192000"/>
              <a:gd name="connsiteY51" fmla="*/ 250755 h 1126566"/>
              <a:gd name="connsiteX52" fmla="*/ 5034125 w 12192000"/>
              <a:gd name="connsiteY52" fmla="*/ 251561 h 1126566"/>
              <a:gd name="connsiteX53" fmla="*/ 5058873 w 12192000"/>
              <a:gd name="connsiteY53" fmla="*/ 245283 h 1126566"/>
              <a:gd name="connsiteX54" fmla="*/ 5123651 w 12192000"/>
              <a:gd name="connsiteY54" fmla="*/ 248360 h 1126566"/>
              <a:gd name="connsiteX55" fmla="*/ 5197539 w 12192000"/>
              <a:gd name="connsiteY55" fmla="*/ 245352 h 1126566"/>
              <a:gd name="connsiteX56" fmla="*/ 5250946 w 12192000"/>
              <a:gd name="connsiteY56" fmla="*/ 239095 h 1126566"/>
              <a:gd name="connsiteX57" fmla="*/ 5388817 w 12192000"/>
              <a:gd name="connsiteY57" fmla="*/ 245059 h 1126566"/>
              <a:gd name="connsiteX58" fmla="*/ 5618162 w 12192000"/>
              <a:gd name="connsiteY58" fmla="*/ 264094 h 1126566"/>
              <a:gd name="connsiteX59" fmla="*/ 5666664 w 12192000"/>
              <a:gd name="connsiteY59" fmla="*/ 266098 h 1126566"/>
              <a:gd name="connsiteX60" fmla="*/ 5715324 w 12192000"/>
              <a:gd name="connsiteY60" fmla="*/ 251101 h 1126566"/>
              <a:gd name="connsiteX61" fmla="*/ 5741796 w 12192000"/>
              <a:gd name="connsiteY61" fmla="*/ 250897 h 1126566"/>
              <a:gd name="connsiteX62" fmla="*/ 5748565 w 12192000"/>
              <a:gd name="connsiteY62" fmla="*/ 249142 h 1126566"/>
              <a:gd name="connsiteX63" fmla="*/ 5787667 w 12192000"/>
              <a:gd name="connsiteY63" fmla="*/ 240782 h 1126566"/>
              <a:gd name="connsiteX64" fmla="*/ 5877829 w 12192000"/>
              <a:gd name="connsiteY64" fmla="*/ 265178 h 1126566"/>
              <a:gd name="connsiteX65" fmla="*/ 5946099 w 12192000"/>
              <a:gd name="connsiteY65" fmla="*/ 275229 h 1126566"/>
              <a:gd name="connsiteX66" fmla="*/ 5951885 w 12192000"/>
              <a:gd name="connsiteY66" fmla="*/ 273306 h 1126566"/>
              <a:gd name="connsiteX67" fmla="*/ 5957187 w 12192000"/>
              <a:gd name="connsiteY67" fmla="*/ 267506 h 1126566"/>
              <a:gd name="connsiteX68" fmla="*/ 5969996 w 12192000"/>
              <a:gd name="connsiteY68" fmla="*/ 266279 h 1126566"/>
              <a:gd name="connsiteX69" fmla="*/ 5983257 w 12192000"/>
              <a:gd name="connsiteY69" fmla="*/ 260438 h 1126566"/>
              <a:gd name="connsiteX70" fmla="*/ 6390944 w 12192000"/>
              <a:gd name="connsiteY70" fmla="*/ 296657 h 1126566"/>
              <a:gd name="connsiteX71" fmla="*/ 6472553 w 12192000"/>
              <a:gd name="connsiteY71" fmla="*/ 327261 h 1126566"/>
              <a:gd name="connsiteX72" fmla="*/ 6598839 w 12192000"/>
              <a:gd name="connsiteY72" fmla="*/ 327138 h 1126566"/>
              <a:gd name="connsiteX73" fmla="*/ 6674894 w 12192000"/>
              <a:gd name="connsiteY73" fmla="*/ 339184 h 1126566"/>
              <a:gd name="connsiteX74" fmla="*/ 6686944 w 12192000"/>
              <a:gd name="connsiteY74" fmla="*/ 334233 h 1126566"/>
              <a:gd name="connsiteX75" fmla="*/ 6788093 w 12192000"/>
              <a:gd name="connsiteY75" fmla="*/ 377012 h 1126566"/>
              <a:gd name="connsiteX76" fmla="*/ 6944546 w 12192000"/>
              <a:gd name="connsiteY76" fmla="*/ 386543 h 1126566"/>
              <a:gd name="connsiteX77" fmla="*/ 7063994 w 12192000"/>
              <a:gd name="connsiteY77" fmla="*/ 385228 h 1126566"/>
              <a:gd name="connsiteX78" fmla="*/ 7130364 w 12192000"/>
              <a:gd name="connsiteY78" fmla="*/ 388164 h 1126566"/>
              <a:gd name="connsiteX79" fmla="*/ 7179335 w 12192000"/>
              <a:gd name="connsiteY79" fmla="*/ 386225 h 1126566"/>
              <a:gd name="connsiteX80" fmla="*/ 7300357 w 12192000"/>
              <a:gd name="connsiteY80" fmla="*/ 403218 h 1126566"/>
              <a:gd name="connsiteX81" fmla="*/ 7499445 w 12192000"/>
              <a:gd name="connsiteY81" fmla="*/ 440549 h 1126566"/>
              <a:gd name="connsiteX82" fmla="*/ 7655710 w 12192000"/>
              <a:gd name="connsiteY82" fmla="*/ 430962 h 1126566"/>
              <a:gd name="connsiteX83" fmla="*/ 7729851 w 12192000"/>
              <a:gd name="connsiteY83" fmla="*/ 462457 h 1126566"/>
              <a:gd name="connsiteX84" fmla="*/ 7824660 w 12192000"/>
              <a:gd name="connsiteY84" fmla="*/ 466203 h 1126566"/>
              <a:gd name="connsiteX85" fmla="*/ 8277851 w 12192000"/>
              <a:gd name="connsiteY85" fmla="*/ 502630 h 1126566"/>
              <a:gd name="connsiteX86" fmla="*/ 8382461 w 12192000"/>
              <a:gd name="connsiteY86" fmla="*/ 526824 h 1126566"/>
              <a:gd name="connsiteX87" fmla="*/ 8594502 w 12192000"/>
              <a:gd name="connsiteY87" fmla="*/ 613607 h 1126566"/>
              <a:gd name="connsiteX88" fmla="*/ 8808358 w 12192000"/>
              <a:gd name="connsiteY88" fmla="*/ 654694 h 1126566"/>
              <a:gd name="connsiteX89" fmla="*/ 8880244 w 12192000"/>
              <a:gd name="connsiteY89" fmla="*/ 661466 h 1126566"/>
              <a:gd name="connsiteX90" fmla="*/ 8885004 w 12192000"/>
              <a:gd name="connsiteY90" fmla="*/ 663655 h 1126566"/>
              <a:gd name="connsiteX91" fmla="*/ 8886720 w 12192000"/>
              <a:gd name="connsiteY91" fmla="*/ 662879 h 1126566"/>
              <a:gd name="connsiteX92" fmla="*/ 8912175 w 12192000"/>
              <a:gd name="connsiteY92" fmla="*/ 660908 h 1126566"/>
              <a:gd name="connsiteX93" fmla="*/ 8969814 w 12192000"/>
              <a:gd name="connsiteY93" fmla="*/ 639833 h 1126566"/>
              <a:gd name="connsiteX94" fmla="*/ 8996241 w 12192000"/>
              <a:gd name="connsiteY94" fmla="*/ 655221 h 1126566"/>
              <a:gd name="connsiteX95" fmla="*/ 9092152 w 12192000"/>
              <a:gd name="connsiteY95" fmla="*/ 609097 h 1126566"/>
              <a:gd name="connsiteX96" fmla="*/ 9156546 w 12192000"/>
              <a:gd name="connsiteY96" fmla="*/ 585468 h 1126566"/>
              <a:gd name="connsiteX97" fmla="*/ 9194830 w 12192000"/>
              <a:gd name="connsiteY97" fmla="*/ 571148 h 1126566"/>
              <a:gd name="connsiteX98" fmla="*/ 9314188 w 12192000"/>
              <a:gd name="connsiteY98" fmla="*/ 547301 h 1126566"/>
              <a:gd name="connsiteX99" fmla="*/ 9554706 w 12192000"/>
              <a:gd name="connsiteY99" fmla="*/ 542666 h 1126566"/>
              <a:gd name="connsiteX100" fmla="*/ 9616141 w 12192000"/>
              <a:gd name="connsiteY100" fmla="*/ 530976 h 1126566"/>
              <a:gd name="connsiteX101" fmla="*/ 9620146 w 12192000"/>
              <a:gd name="connsiteY101" fmla="*/ 524035 h 1126566"/>
              <a:gd name="connsiteX102" fmla="*/ 9724197 w 12192000"/>
              <a:gd name="connsiteY102" fmla="*/ 528337 h 1126566"/>
              <a:gd name="connsiteX103" fmla="*/ 9837846 w 12192000"/>
              <a:gd name="connsiteY103" fmla="*/ 492977 h 1126566"/>
              <a:gd name="connsiteX104" fmla="*/ 9917440 w 12192000"/>
              <a:gd name="connsiteY104" fmla="*/ 459605 h 1126566"/>
              <a:gd name="connsiteX105" fmla="*/ 9918439 w 12192000"/>
              <a:gd name="connsiteY105" fmla="*/ 453114 h 1126566"/>
              <a:gd name="connsiteX106" fmla="*/ 9953039 w 12192000"/>
              <a:gd name="connsiteY106" fmla="*/ 452486 h 1126566"/>
              <a:gd name="connsiteX107" fmla="*/ 9988183 w 12192000"/>
              <a:gd name="connsiteY107" fmla="*/ 448079 h 1126566"/>
              <a:gd name="connsiteX108" fmla="*/ 9991965 w 12192000"/>
              <a:gd name="connsiteY108" fmla="*/ 435969 h 1126566"/>
              <a:gd name="connsiteX109" fmla="*/ 9986932 w 12192000"/>
              <a:gd name="connsiteY109" fmla="*/ 431168 h 1126566"/>
              <a:gd name="connsiteX110" fmla="*/ 9996190 w 12192000"/>
              <a:gd name="connsiteY110" fmla="*/ 429066 h 1126566"/>
              <a:gd name="connsiteX111" fmla="*/ 9999786 w 12192000"/>
              <a:gd name="connsiteY111" fmla="*/ 427758 h 1126566"/>
              <a:gd name="connsiteX112" fmla="*/ 10012936 w 12192000"/>
              <a:gd name="connsiteY112" fmla="*/ 428884 h 1126566"/>
              <a:gd name="connsiteX113" fmla="*/ 10038815 w 12192000"/>
              <a:gd name="connsiteY113" fmla="*/ 419316 h 1126566"/>
              <a:gd name="connsiteX114" fmla="*/ 10057432 w 12192000"/>
              <a:gd name="connsiteY114" fmla="*/ 421938 h 1126566"/>
              <a:gd name="connsiteX115" fmla="*/ 10121534 w 12192000"/>
              <a:gd name="connsiteY115" fmla="*/ 437514 h 1126566"/>
              <a:gd name="connsiteX116" fmla="*/ 10199200 w 12192000"/>
              <a:gd name="connsiteY116" fmla="*/ 438197 h 1126566"/>
              <a:gd name="connsiteX117" fmla="*/ 10245648 w 12192000"/>
              <a:gd name="connsiteY117" fmla="*/ 438831 h 1126566"/>
              <a:gd name="connsiteX118" fmla="*/ 10369590 w 12192000"/>
              <a:gd name="connsiteY118" fmla="*/ 423377 h 1126566"/>
              <a:gd name="connsiteX119" fmla="*/ 10575777 w 12192000"/>
              <a:gd name="connsiteY119" fmla="*/ 355859 h 1126566"/>
              <a:gd name="connsiteX120" fmla="*/ 10638984 w 12192000"/>
              <a:gd name="connsiteY120" fmla="*/ 347416 h 1126566"/>
              <a:gd name="connsiteX121" fmla="*/ 10649306 w 12192000"/>
              <a:gd name="connsiteY121" fmla="*/ 352042 h 1126566"/>
              <a:gd name="connsiteX122" fmla="*/ 10732175 w 12192000"/>
              <a:gd name="connsiteY122" fmla="*/ 317549 h 1126566"/>
              <a:gd name="connsiteX123" fmla="*/ 10862886 w 12192000"/>
              <a:gd name="connsiteY123" fmla="*/ 313438 h 1126566"/>
              <a:gd name="connsiteX124" fmla="*/ 10963063 w 12192000"/>
              <a:gd name="connsiteY124" fmla="*/ 317771 h 1126566"/>
              <a:gd name="connsiteX125" fmla="*/ 11018562 w 12192000"/>
              <a:gd name="connsiteY125" fmla="*/ 316991 h 1126566"/>
              <a:gd name="connsiteX126" fmla="*/ 11059692 w 12192000"/>
              <a:gd name="connsiteY126" fmla="*/ 319983 h 1126566"/>
              <a:gd name="connsiteX127" fmla="*/ 11160371 w 12192000"/>
              <a:gd name="connsiteY127" fmla="*/ 308440 h 1126566"/>
              <a:gd name="connsiteX128" fmla="*/ 11178386 w 12192000"/>
              <a:gd name="connsiteY128" fmla="*/ 299490 h 1126566"/>
              <a:gd name="connsiteX129" fmla="*/ 11192494 w 12192000"/>
              <a:gd name="connsiteY129" fmla="*/ 296221 h 1126566"/>
              <a:gd name="connsiteX130" fmla="*/ 11199770 w 12192000"/>
              <a:gd name="connsiteY130" fmla="*/ 299772 h 1126566"/>
              <a:gd name="connsiteX131" fmla="*/ 11217258 w 12192000"/>
              <a:gd name="connsiteY131" fmla="*/ 293681 h 1126566"/>
              <a:gd name="connsiteX132" fmla="*/ 11245798 w 12192000"/>
              <a:gd name="connsiteY132" fmla="*/ 292170 h 1126566"/>
              <a:gd name="connsiteX133" fmla="*/ 11255992 w 12192000"/>
              <a:gd name="connsiteY133" fmla="*/ 291919 h 1126566"/>
              <a:gd name="connsiteX134" fmla="*/ 11264859 w 12192000"/>
              <a:gd name="connsiteY134" fmla="*/ 293937 h 1126566"/>
              <a:gd name="connsiteX135" fmla="*/ 11276151 w 12192000"/>
              <a:gd name="connsiteY135" fmla="*/ 293070 h 1126566"/>
              <a:gd name="connsiteX136" fmla="*/ 11279850 w 12192000"/>
              <a:gd name="connsiteY136" fmla="*/ 291330 h 1126566"/>
              <a:gd name="connsiteX137" fmla="*/ 11290818 w 12192000"/>
              <a:gd name="connsiteY137" fmla="*/ 291060 h 1126566"/>
              <a:gd name="connsiteX138" fmla="*/ 11296248 w 12192000"/>
              <a:gd name="connsiteY138" fmla="*/ 290163 h 1126566"/>
              <a:gd name="connsiteX139" fmla="*/ 11301652 w 12192000"/>
              <a:gd name="connsiteY139" fmla="*/ 290324 h 1126566"/>
              <a:gd name="connsiteX140" fmla="*/ 11339114 w 12192000"/>
              <a:gd name="connsiteY140" fmla="*/ 288153 h 1126566"/>
              <a:gd name="connsiteX141" fmla="*/ 11345146 w 12192000"/>
              <a:gd name="connsiteY141" fmla="*/ 290802 h 1126566"/>
              <a:gd name="connsiteX142" fmla="*/ 11400126 w 12192000"/>
              <a:gd name="connsiteY142" fmla="*/ 292287 h 1126566"/>
              <a:gd name="connsiteX143" fmla="*/ 11400420 w 12192000"/>
              <a:gd name="connsiteY143" fmla="*/ 293758 h 1126566"/>
              <a:gd name="connsiteX144" fmla="*/ 11413889 w 12192000"/>
              <a:gd name="connsiteY144" fmla="*/ 300516 h 1126566"/>
              <a:gd name="connsiteX145" fmla="*/ 11440688 w 12192000"/>
              <a:gd name="connsiteY145" fmla="*/ 310121 h 1126566"/>
              <a:gd name="connsiteX146" fmla="*/ 11496733 w 12192000"/>
              <a:gd name="connsiteY146" fmla="*/ 350225 h 1126566"/>
              <a:gd name="connsiteX147" fmla="*/ 11554005 w 12192000"/>
              <a:gd name="connsiteY147" fmla="*/ 351933 h 1126566"/>
              <a:gd name="connsiteX148" fmla="*/ 11565304 w 12192000"/>
              <a:gd name="connsiteY148" fmla="*/ 353069 h 1126566"/>
              <a:gd name="connsiteX149" fmla="*/ 11565435 w 12192000"/>
              <a:gd name="connsiteY149" fmla="*/ 353419 h 1126566"/>
              <a:gd name="connsiteX150" fmla="*/ 11577168 w 12192000"/>
              <a:gd name="connsiteY150" fmla="*/ 355270 h 1126566"/>
              <a:gd name="connsiteX151" fmla="*/ 11585904 w 12192000"/>
              <a:gd name="connsiteY151" fmla="*/ 355142 h 1126566"/>
              <a:gd name="connsiteX152" fmla="*/ 11607823 w 12192000"/>
              <a:gd name="connsiteY152" fmla="*/ 357347 h 1126566"/>
              <a:gd name="connsiteX153" fmla="*/ 11614746 w 12192000"/>
              <a:gd name="connsiteY153" fmla="*/ 360281 h 1126566"/>
              <a:gd name="connsiteX154" fmla="*/ 11698873 w 12192000"/>
              <a:gd name="connsiteY154" fmla="*/ 397894 h 1126566"/>
              <a:gd name="connsiteX155" fmla="*/ 11779739 w 12192000"/>
              <a:gd name="connsiteY155" fmla="*/ 457323 h 1126566"/>
              <a:gd name="connsiteX156" fmla="*/ 11828107 w 12192000"/>
              <a:gd name="connsiteY156" fmla="*/ 477948 h 1126566"/>
              <a:gd name="connsiteX157" fmla="*/ 11866598 w 12192000"/>
              <a:gd name="connsiteY157" fmla="*/ 486803 h 1126566"/>
              <a:gd name="connsiteX158" fmla="*/ 11916744 w 12192000"/>
              <a:gd name="connsiteY158" fmla="*/ 502917 h 1126566"/>
              <a:gd name="connsiteX159" fmla="*/ 11949248 w 12192000"/>
              <a:gd name="connsiteY159" fmla="*/ 518881 h 1126566"/>
              <a:gd name="connsiteX160" fmla="*/ 11951002 w 12192000"/>
              <a:gd name="connsiteY160" fmla="*/ 518735 h 1126566"/>
              <a:gd name="connsiteX161" fmla="*/ 11957283 w 12192000"/>
              <a:gd name="connsiteY161" fmla="*/ 522828 h 1126566"/>
              <a:gd name="connsiteX162" fmla="*/ 11966535 w 12192000"/>
              <a:gd name="connsiteY162" fmla="*/ 527372 h 1126566"/>
              <a:gd name="connsiteX163" fmla="*/ 12026007 w 12192000"/>
              <a:gd name="connsiteY163" fmla="*/ 534384 h 1126566"/>
              <a:gd name="connsiteX164" fmla="*/ 12035188 w 12192000"/>
              <a:gd name="connsiteY164" fmla="*/ 529609 h 1126566"/>
              <a:gd name="connsiteX165" fmla="*/ 12115225 w 12192000"/>
              <a:gd name="connsiteY165" fmla="*/ 561895 h 1126566"/>
              <a:gd name="connsiteX166" fmla="*/ 12191636 w 12192000"/>
              <a:gd name="connsiteY166" fmla="*/ 558318 h 1126566"/>
              <a:gd name="connsiteX167" fmla="*/ 12192000 w 12192000"/>
              <a:gd name="connsiteY167" fmla="*/ 558295 h 1126566"/>
              <a:gd name="connsiteX168" fmla="*/ 12192000 w 12192000"/>
              <a:gd name="connsiteY168" fmla="*/ 1126566 h 1126566"/>
              <a:gd name="connsiteX169" fmla="*/ 0 w 12192000"/>
              <a:gd name="connsiteY169" fmla="*/ 1126566 h 1126566"/>
              <a:gd name="connsiteX170" fmla="*/ 0 w 12192000"/>
              <a:gd name="connsiteY170" fmla="*/ 401922 h 1126566"/>
              <a:gd name="connsiteX171" fmla="*/ 25242 w 12192000"/>
              <a:gd name="connsiteY171" fmla="*/ 388862 h 1126566"/>
              <a:gd name="connsiteX172" fmla="*/ 96922 w 12192000"/>
              <a:gd name="connsiteY172" fmla="*/ 357381 h 1126566"/>
              <a:gd name="connsiteX173" fmla="*/ 137910 w 12192000"/>
              <a:gd name="connsiteY173" fmla="*/ 314823 h 1126566"/>
              <a:gd name="connsiteX174" fmla="*/ 258712 w 12192000"/>
              <a:gd name="connsiteY174" fmla="*/ 286531 h 1126566"/>
              <a:gd name="connsiteX175" fmla="*/ 316354 w 12192000"/>
              <a:gd name="connsiteY175" fmla="*/ 238529 h 1126566"/>
              <a:gd name="connsiteX176" fmla="*/ 328834 w 12192000"/>
              <a:gd name="connsiteY176" fmla="*/ 240963 h 1126566"/>
              <a:gd name="connsiteX177" fmla="*/ 383414 w 12192000"/>
              <a:gd name="connsiteY177" fmla="*/ 221196 h 1126566"/>
              <a:gd name="connsiteX178" fmla="*/ 537708 w 12192000"/>
              <a:gd name="connsiteY178" fmla="*/ 119020 h 1126566"/>
              <a:gd name="connsiteX179" fmla="*/ 645390 w 12192000"/>
              <a:gd name="connsiteY179" fmla="*/ 81299 h 1126566"/>
              <a:gd name="connsiteX180" fmla="*/ 689561 w 12192000"/>
              <a:gd name="connsiteY180" fmla="*/ 73220 h 1126566"/>
              <a:gd name="connsiteX181" fmla="*/ 763197 w 12192000"/>
              <a:gd name="connsiteY181" fmla="*/ 59356 h 1126566"/>
              <a:gd name="connsiteX182" fmla="*/ 778208 w 12192000"/>
              <a:gd name="connsiteY182" fmla="*/ 63801 h 1126566"/>
              <a:gd name="connsiteX183" fmla="*/ 784725 w 12192000"/>
              <a:gd name="connsiteY183" fmla="*/ 62505 h 1126566"/>
              <a:gd name="connsiteX184" fmla="*/ 785400 w 12192000"/>
              <a:gd name="connsiteY184" fmla="*/ 62796 h 1126566"/>
              <a:gd name="connsiteX185" fmla="*/ 786774 w 12192000"/>
              <a:gd name="connsiteY185" fmla="*/ 62098 h 1126566"/>
              <a:gd name="connsiteX186" fmla="*/ 801216 w 12192000"/>
              <a:gd name="connsiteY186" fmla="*/ 59226 h 1126566"/>
              <a:gd name="connsiteX187" fmla="*/ 832892 w 12192000"/>
              <a:gd name="connsiteY187" fmla="*/ 62069 h 1126566"/>
              <a:gd name="connsiteX188" fmla="*/ 852003 w 12192000"/>
              <a:gd name="connsiteY188" fmla="*/ 61064 h 1126566"/>
              <a:gd name="connsiteX189" fmla="*/ 870719 w 12192000"/>
              <a:gd name="connsiteY189" fmla="*/ 47209 h 1126566"/>
              <a:gd name="connsiteX190" fmla="*/ 883786 w 12192000"/>
              <a:gd name="connsiteY190" fmla="*/ 45814 h 1126566"/>
              <a:gd name="connsiteX191" fmla="*/ 886400 w 12192000"/>
              <a:gd name="connsiteY191" fmla="*/ 43909 h 1126566"/>
              <a:gd name="connsiteX192" fmla="*/ 893881 w 12192000"/>
              <a:gd name="connsiteY192" fmla="*/ 40197 h 1126566"/>
              <a:gd name="connsiteX193" fmla="*/ 886282 w 12192000"/>
              <a:gd name="connsiteY193" fmla="*/ 36610 h 1126566"/>
              <a:gd name="connsiteX194" fmla="*/ 882653 w 12192000"/>
              <a:gd name="connsiteY194" fmla="*/ 24486 h 1126566"/>
              <a:gd name="connsiteX195" fmla="*/ 898087 w 12192000"/>
              <a:gd name="connsiteY195" fmla="*/ 11454 h 1126566"/>
              <a:gd name="connsiteX196" fmla="*/ 914199 w 12192000"/>
              <a:gd name="connsiteY196" fmla="*/ 6975 h 1126566"/>
              <a:gd name="connsiteX197" fmla="*/ 929751 w 12192000"/>
              <a:gd name="connsiteY197" fmla="*/ 5510 h 1126566"/>
              <a:gd name="connsiteX198" fmla="*/ 938844 w 12192000"/>
              <a:gd name="connsiteY198" fmla="*/ 8681 h 1126566"/>
              <a:gd name="connsiteX199" fmla="*/ 944941 w 12192000"/>
              <a:gd name="connsiteY199" fmla="*/ 6855 h 1126566"/>
              <a:gd name="connsiteX200" fmla="*/ 954142 w 12192000"/>
              <a:gd name="connsiteY200" fmla="*/ 8799 h 1126566"/>
              <a:gd name="connsiteX201" fmla="*/ 968213 w 12192000"/>
              <a:gd name="connsiteY201" fmla="*/ 19791 h 1126566"/>
              <a:gd name="connsiteX202" fmla="*/ 1177886 w 12192000"/>
              <a:gd name="connsiteY202" fmla="*/ 30728 h 1126566"/>
              <a:gd name="connsiteX203" fmla="*/ 1305018 w 12192000"/>
              <a:gd name="connsiteY20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877121 w 12192000"/>
              <a:gd name="connsiteY43" fmla="*/ 263049 h 1126566"/>
              <a:gd name="connsiteX44" fmla="*/ 4910175 w 12192000"/>
              <a:gd name="connsiteY44" fmla="*/ 258887 h 1126566"/>
              <a:gd name="connsiteX45" fmla="*/ 4910653 w 12192000"/>
              <a:gd name="connsiteY45" fmla="*/ 256337 h 1126566"/>
              <a:gd name="connsiteX46" fmla="*/ 4915901 w 12192000"/>
              <a:gd name="connsiteY46" fmla="*/ 255646 h 1126566"/>
              <a:gd name="connsiteX47" fmla="*/ 4919888 w 12192000"/>
              <a:gd name="connsiteY47" fmla="*/ 257665 h 1126566"/>
              <a:gd name="connsiteX48" fmla="*/ 4926150 w 12192000"/>
              <a:gd name="connsiteY48" fmla="*/ 256877 h 1126566"/>
              <a:gd name="connsiteX49" fmla="*/ 4943081 w 12192000"/>
              <a:gd name="connsiteY49" fmla="*/ 255402 h 1126566"/>
              <a:gd name="connsiteX50" fmla="*/ 4949875 w 12192000"/>
              <a:gd name="connsiteY50" fmla="*/ 250755 h 1126566"/>
              <a:gd name="connsiteX51" fmla="*/ 5034125 w 12192000"/>
              <a:gd name="connsiteY51" fmla="*/ 251561 h 1126566"/>
              <a:gd name="connsiteX52" fmla="*/ 5058873 w 12192000"/>
              <a:gd name="connsiteY52" fmla="*/ 245283 h 1126566"/>
              <a:gd name="connsiteX53" fmla="*/ 5123651 w 12192000"/>
              <a:gd name="connsiteY53" fmla="*/ 248360 h 1126566"/>
              <a:gd name="connsiteX54" fmla="*/ 5197539 w 12192000"/>
              <a:gd name="connsiteY54" fmla="*/ 245352 h 1126566"/>
              <a:gd name="connsiteX55" fmla="*/ 5250946 w 12192000"/>
              <a:gd name="connsiteY55" fmla="*/ 239095 h 1126566"/>
              <a:gd name="connsiteX56" fmla="*/ 5388817 w 12192000"/>
              <a:gd name="connsiteY56" fmla="*/ 245059 h 1126566"/>
              <a:gd name="connsiteX57" fmla="*/ 5618162 w 12192000"/>
              <a:gd name="connsiteY57" fmla="*/ 264094 h 1126566"/>
              <a:gd name="connsiteX58" fmla="*/ 5666664 w 12192000"/>
              <a:gd name="connsiteY58" fmla="*/ 266098 h 1126566"/>
              <a:gd name="connsiteX59" fmla="*/ 5715324 w 12192000"/>
              <a:gd name="connsiteY59" fmla="*/ 251101 h 1126566"/>
              <a:gd name="connsiteX60" fmla="*/ 5741796 w 12192000"/>
              <a:gd name="connsiteY60" fmla="*/ 250897 h 1126566"/>
              <a:gd name="connsiteX61" fmla="*/ 5748565 w 12192000"/>
              <a:gd name="connsiteY61" fmla="*/ 249142 h 1126566"/>
              <a:gd name="connsiteX62" fmla="*/ 5787667 w 12192000"/>
              <a:gd name="connsiteY62" fmla="*/ 240782 h 1126566"/>
              <a:gd name="connsiteX63" fmla="*/ 5877829 w 12192000"/>
              <a:gd name="connsiteY63" fmla="*/ 265178 h 1126566"/>
              <a:gd name="connsiteX64" fmla="*/ 5946099 w 12192000"/>
              <a:gd name="connsiteY64" fmla="*/ 275229 h 1126566"/>
              <a:gd name="connsiteX65" fmla="*/ 5951885 w 12192000"/>
              <a:gd name="connsiteY65" fmla="*/ 273306 h 1126566"/>
              <a:gd name="connsiteX66" fmla="*/ 5957187 w 12192000"/>
              <a:gd name="connsiteY66" fmla="*/ 267506 h 1126566"/>
              <a:gd name="connsiteX67" fmla="*/ 5969996 w 12192000"/>
              <a:gd name="connsiteY67" fmla="*/ 266279 h 1126566"/>
              <a:gd name="connsiteX68" fmla="*/ 5983257 w 12192000"/>
              <a:gd name="connsiteY68" fmla="*/ 260438 h 1126566"/>
              <a:gd name="connsiteX69" fmla="*/ 6390944 w 12192000"/>
              <a:gd name="connsiteY69" fmla="*/ 296657 h 1126566"/>
              <a:gd name="connsiteX70" fmla="*/ 6472553 w 12192000"/>
              <a:gd name="connsiteY70" fmla="*/ 327261 h 1126566"/>
              <a:gd name="connsiteX71" fmla="*/ 6598839 w 12192000"/>
              <a:gd name="connsiteY71" fmla="*/ 327138 h 1126566"/>
              <a:gd name="connsiteX72" fmla="*/ 6674894 w 12192000"/>
              <a:gd name="connsiteY72" fmla="*/ 339184 h 1126566"/>
              <a:gd name="connsiteX73" fmla="*/ 6686944 w 12192000"/>
              <a:gd name="connsiteY73" fmla="*/ 334233 h 1126566"/>
              <a:gd name="connsiteX74" fmla="*/ 6788093 w 12192000"/>
              <a:gd name="connsiteY74" fmla="*/ 377012 h 1126566"/>
              <a:gd name="connsiteX75" fmla="*/ 6944546 w 12192000"/>
              <a:gd name="connsiteY75" fmla="*/ 386543 h 1126566"/>
              <a:gd name="connsiteX76" fmla="*/ 7063994 w 12192000"/>
              <a:gd name="connsiteY76" fmla="*/ 385228 h 1126566"/>
              <a:gd name="connsiteX77" fmla="*/ 7130364 w 12192000"/>
              <a:gd name="connsiteY77" fmla="*/ 388164 h 1126566"/>
              <a:gd name="connsiteX78" fmla="*/ 7179335 w 12192000"/>
              <a:gd name="connsiteY78" fmla="*/ 386225 h 1126566"/>
              <a:gd name="connsiteX79" fmla="*/ 7300357 w 12192000"/>
              <a:gd name="connsiteY79" fmla="*/ 403218 h 1126566"/>
              <a:gd name="connsiteX80" fmla="*/ 7499445 w 12192000"/>
              <a:gd name="connsiteY80" fmla="*/ 440549 h 1126566"/>
              <a:gd name="connsiteX81" fmla="*/ 7655710 w 12192000"/>
              <a:gd name="connsiteY81" fmla="*/ 430962 h 1126566"/>
              <a:gd name="connsiteX82" fmla="*/ 7729851 w 12192000"/>
              <a:gd name="connsiteY82" fmla="*/ 462457 h 1126566"/>
              <a:gd name="connsiteX83" fmla="*/ 7824660 w 12192000"/>
              <a:gd name="connsiteY83" fmla="*/ 466203 h 1126566"/>
              <a:gd name="connsiteX84" fmla="*/ 8277851 w 12192000"/>
              <a:gd name="connsiteY84" fmla="*/ 502630 h 1126566"/>
              <a:gd name="connsiteX85" fmla="*/ 8382461 w 12192000"/>
              <a:gd name="connsiteY85" fmla="*/ 526824 h 1126566"/>
              <a:gd name="connsiteX86" fmla="*/ 8594502 w 12192000"/>
              <a:gd name="connsiteY86" fmla="*/ 613607 h 1126566"/>
              <a:gd name="connsiteX87" fmla="*/ 8808358 w 12192000"/>
              <a:gd name="connsiteY87" fmla="*/ 654694 h 1126566"/>
              <a:gd name="connsiteX88" fmla="*/ 8880244 w 12192000"/>
              <a:gd name="connsiteY88" fmla="*/ 661466 h 1126566"/>
              <a:gd name="connsiteX89" fmla="*/ 8885004 w 12192000"/>
              <a:gd name="connsiteY89" fmla="*/ 663655 h 1126566"/>
              <a:gd name="connsiteX90" fmla="*/ 8886720 w 12192000"/>
              <a:gd name="connsiteY90" fmla="*/ 662879 h 1126566"/>
              <a:gd name="connsiteX91" fmla="*/ 8912175 w 12192000"/>
              <a:gd name="connsiteY91" fmla="*/ 660908 h 1126566"/>
              <a:gd name="connsiteX92" fmla="*/ 8969814 w 12192000"/>
              <a:gd name="connsiteY92" fmla="*/ 639833 h 1126566"/>
              <a:gd name="connsiteX93" fmla="*/ 8996241 w 12192000"/>
              <a:gd name="connsiteY93" fmla="*/ 655221 h 1126566"/>
              <a:gd name="connsiteX94" fmla="*/ 9092152 w 12192000"/>
              <a:gd name="connsiteY94" fmla="*/ 609097 h 1126566"/>
              <a:gd name="connsiteX95" fmla="*/ 9156546 w 12192000"/>
              <a:gd name="connsiteY95" fmla="*/ 585468 h 1126566"/>
              <a:gd name="connsiteX96" fmla="*/ 9194830 w 12192000"/>
              <a:gd name="connsiteY96" fmla="*/ 571148 h 1126566"/>
              <a:gd name="connsiteX97" fmla="*/ 9314188 w 12192000"/>
              <a:gd name="connsiteY97" fmla="*/ 547301 h 1126566"/>
              <a:gd name="connsiteX98" fmla="*/ 9554706 w 12192000"/>
              <a:gd name="connsiteY98" fmla="*/ 542666 h 1126566"/>
              <a:gd name="connsiteX99" fmla="*/ 9616141 w 12192000"/>
              <a:gd name="connsiteY99" fmla="*/ 530976 h 1126566"/>
              <a:gd name="connsiteX100" fmla="*/ 9620146 w 12192000"/>
              <a:gd name="connsiteY100" fmla="*/ 524035 h 1126566"/>
              <a:gd name="connsiteX101" fmla="*/ 9724197 w 12192000"/>
              <a:gd name="connsiteY101" fmla="*/ 528337 h 1126566"/>
              <a:gd name="connsiteX102" fmla="*/ 9837846 w 12192000"/>
              <a:gd name="connsiteY102" fmla="*/ 492977 h 1126566"/>
              <a:gd name="connsiteX103" fmla="*/ 9917440 w 12192000"/>
              <a:gd name="connsiteY103" fmla="*/ 459605 h 1126566"/>
              <a:gd name="connsiteX104" fmla="*/ 9918439 w 12192000"/>
              <a:gd name="connsiteY104" fmla="*/ 453114 h 1126566"/>
              <a:gd name="connsiteX105" fmla="*/ 9953039 w 12192000"/>
              <a:gd name="connsiteY105" fmla="*/ 452486 h 1126566"/>
              <a:gd name="connsiteX106" fmla="*/ 9988183 w 12192000"/>
              <a:gd name="connsiteY106" fmla="*/ 448079 h 1126566"/>
              <a:gd name="connsiteX107" fmla="*/ 9991965 w 12192000"/>
              <a:gd name="connsiteY107" fmla="*/ 435969 h 1126566"/>
              <a:gd name="connsiteX108" fmla="*/ 9986932 w 12192000"/>
              <a:gd name="connsiteY108" fmla="*/ 431168 h 1126566"/>
              <a:gd name="connsiteX109" fmla="*/ 9996190 w 12192000"/>
              <a:gd name="connsiteY109" fmla="*/ 429066 h 1126566"/>
              <a:gd name="connsiteX110" fmla="*/ 9999786 w 12192000"/>
              <a:gd name="connsiteY110" fmla="*/ 427758 h 1126566"/>
              <a:gd name="connsiteX111" fmla="*/ 10012936 w 12192000"/>
              <a:gd name="connsiteY111" fmla="*/ 428884 h 1126566"/>
              <a:gd name="connsiteX112" fmla="*/ 10038815 w 12192000"/>
              <a:gd name="connsiteY112" fmla="*/ 419316 h 1126566"/>
              <a:gd name="connsiteX113" fmla="*/ 10057432 w 12192000"/>
              <a:gd name="connsiteY113" fmla="*/ 421938 h 1126566"/>
              <a:gd name="connsiteX114" fmla="*/ 10121534 w 12192000"/>
              <a:gd name="connsiteY114" fmla="*/ 437514 h 1126566"/>
              <a:gd name="connsiteX115" fmla="*/ 10199200 w 12192000"/>
              <a:gd name="connsiteY115" fmla="*/ 438197 h 1126566"/>
              <a:gd name="connsiteX116" fmla="*/ 10245648 w 12192000"/>
              <a:gd name="connsiteY116" fmla="*/ 438831 h 1126566"/>
              <a:gd name="connsiteX117" fmla="*/ 10369590 w 12192000"/>
              <a:gd name="connsiteY117" fmla="*/ 423377 h 1126566"/>
              <a:gd name="connsiteX118" fmla="*/ 10575777 w 12192000"/>
              <a:gd name="connsiteY118" fmla="*/ 355859 h 1126566"/>
              <a:gd name="connsiteX119" fmla="*/ 10638984 w 12192000"/>
              <a:gd name="connsiteY119" fmla="*/ 347416 h 1126566"/>
              <a:gd name="connsiteX120" fmla="*/ 10649306 w 12192000"/>
              <a:gd name="connsiteY120" fmla="*/ 352042 h 1126566"/>
              <a:gd name="connsiteX121" fmla="*/ 10732175 w 12192000"/>
              <a:gd name="connsiteY121" fmla="*/ 317549 h 1126566"/>
              <a:gd name="connsiteX122" fmla="*/ 10862886 w 12192000"/>
              <a:gd name="connsiteY122" fmla="*/ 313438 h 1126566"/>
              <a:gd name="connsiteX123" fmla="*/ 10963063 w 12192000"/>
              <a:gd name="connsiteY123" fmla="*/ 317771 h 1126566"/>
              <a:gd name="connsiteX124" fmla="*/ 11018562 w 12192000"/>
              <a:gd name="connsiteY124" fmla="*/ 316991 h 1126566"/>
              <a:gd name="connsiteX125" fmla="*/ 11059692 w 12192000"/>
              <a:gd name="connsiteY125" fmla="*/ 319983 h 1126566"/>
              <a:gd name="connsiteX126" fmla="*/ 11160371 w 12192000"/>
              <a:gd name="connsiteY126" fmla="*/ 308440 h 1126566"/>
              <a:gd name="connsiteX127" fmla="*/ 11178386 w 12192000"/>
              <a:gd name="connsiteY127" fmla="*/ 299490 h 1126566"/>
              <a:gd name="connsiteX128" fmla="*/ 11192494 w 12192000"/>
              <a:gd name="connsiteY128" fmla="*/ 296221 h 1126566"/>
              <a:gd name="connsiteX129" fmla="*/ 11199770 w 12192000"/>
              <a:gd name="connsiteY129" fmla="*/ 299772 h 1126566"/>
              <a:gd name="connsiteX130" fmla="*/ 11217258 w 12192000"/>
              <a:gd name="connsiteY130" fmla="*/ 293681 h 1126566"/>
              <a:gd name="connsiteX131" fmla="*/ 11245798 w 12192000"/>
              <a:gd name="connsiteY131" fmla="*/ 292170 h 1126566"/>
              <a:gd name="connsiteX132" fmla="*/ 11255992 w 12192000"/>
              <a:gd name="connsiteY132" fmla="*/ 291919 h 1126566"/>
              <a:gd name="connsiteX133" fmla="*/ 11264859 w 12192000"/>
              <a:gd name="connsiteY133" fmla="*/ 293937 h 1126566"/>
              <a:gd name="connsiteX134" fmla="*/ 11276151 w 12192000"/>
              <a:gd name="connsiteY134" fmla="*/ 293070 h 1126566"/>
              <a:gd name="connsiteX135" fmla="*/ 11279850 w 12192000"/>
              <a:gd name="connsiteY135" fmla="*/ 291330 h 1126566"/>
              <a:gd name="connsiteX136" fmla="*/ 11290818 w 12192000"/>
              <a:gd name="connsiteY136" fmla="*/ 291060 h 1126566"/>
              <a:gd name="connsiteX137" fmla="*/ 11296248 w 12192000"/>
              <a:gd name="connsiteY137" fmla="*/ 290163 h 1126566"/>
              <a:gd name="connsiteX138" fmla="*/ 11301652 w 12192000"/>
              <a:gd name="connsiteY138" fmla="*/ 290324 h 1126566"/>
              <a:gd name="connsiteX139" fmla="*/ 11339114 w 12192000"/>
              <a:gd name="connsiteY139" fmla="*/ 288153 h 1126566"/>
              <a:gd name="connsiteX140" fmla="*/ 11345146 w 12192000"/>
              <a:gd name="connsiteY140" fmla="*/ 290802 h 1126566"/>
              <a:gd name="connsiteX141" fmla="*/ 11400126 w 12192000"/>
              <a:gd name="connsiteY141" fmla="*/ 292287 h 1126566"/>
              <a:gd name="connsiteX142" fmla="*/ 11400420 w 12192000"/>
              <a:gd name="connsiteY142" fmla="*/ 293758 h 1126566"/>
              <a:gd name="connsiteX143" fmla="*/ 11413889 w 12192000"/>
              <a:gd name="connsiteY143" fmla="*/ 300516 h 1126566"/>
              <a:gd name="connsiteX144" fmla="*/ 11440688 w 12192000"/>
              <a:gd name="connsiteY144" fmla="*/ 310121 h 1126566"/>
              <a:gd name="connsiteX145" fmla="*/ 11496733 w 12192000"/>
              <a:gd name="connsiteY145" fmla="*/ 350225 h 1126566"/>
              <a:gd name="connsiteX146" fmla="*/ 11554005 w 12192000"/>
              <a:gd name="connsiteY146" fmla="*/ 351933 h 1126566"/>
              <a:gd name="connsiteX147" fmla="*/ 11565304 w 12192000"/>
              <a:gd name="connsiteY147" fmla="*/ 353069 h 1126566"/>
              <a:gd name="connsiteX148" fmla="*/ 11565435 w 12192000"/>
              <a:gd name="connsiteY148" fmla="*/ 353419 h 1126566"/>
              <a:gd name="connsiteX149" fmla="*/ 11577168 w 12192000"/>
              <a:gd name="connsiteY149" fmla="*/ 355270 h 1126566"/>
              <a:gd name="connsiteX150" fmla="*/ 11585904 w 12192000"/>
              <a:gd name="connsiteY150" fmla="*/ 355142 h 1126566"/>
              <a:gd name="connsiteX151" fmla="*/ 11607823 w 12192000"/>
              <a:gd name="connsiteY151" fmla="*/ 357347 h 1126566"/>
              <a:gd name="connsiteX152" fmla="*/ 11614746 w 12192000"/>
              <a:gd name="connsiteY152" fmla="*/ 360281 h 1126566"/>
              <a:gd name="connsiteX153" fmla="*/ 11698873 w 12192000"/>
              <a:gd name="connsiteY153" fmla="*/ 397894 h 1126566"/>
              <a:gd name="connsiteX154" fmla="*/ 11779739 w 12192000"/>
              <a:gd name="connsiteY154" fmla="*/ 457323 h 1126566"/>
              <a:gd name="connsiteX155" fmla="*/ 11828107 w 12192000"/>
              <a:gd name="connsiteY155" fmla="*/ 477948 h 1126566"/>
              <a:gd name="connsiteX156" fmla="*/ 11866598 w 12192000"/>
              <a:gd name="connsiteY156" fmla="*/ 486803 h 1126566"/>
              <a:gd name="connsiteX157" fmla="*/ 11916744 w 12192000"/>
              <a:gd name="connsiteY157" fmla="*/ 502917 h 1126566"/>
              <a:gd name="connsiteX158" fmla="*/ 11949248 w 12192000"/>
              <a:gd name="connsiteY158" fmla="*/ 518881 h 1126566"/>
              <a:gd name="connsiteX159" fmla="*/ 11951002 w 12192000"/>
              <a:gd name="connsiteY159" fmla="*/ 518735 h 1126566"/>
              <a:gd name="connsiteX160" fmla="*/ 11957283 w 12192000"/>
              <a:gd name="connsiteY160" fmla="*/ 522828 h 1126566"/>
              <a:gd name="connsiteX161" fmla="*/ 11966535 w 12192000"/>
              <a:gd name="connsiteY161" fmla="*/ 527372 h 1126566"/>
              <a:gd name="connsiteX162" fmla="*/ 12026007 w 12192000"/>
              <a:gd name="connsiteY162" fmla="*/ 534384 h 1126566"/>
              <a:gd name="connsiteX163" fmla="*/ 12035188 w 12192000"/>
              <a:gd name="connsiteY163" fmla="*/ 529609 h 1126566"/>
              <a:gd name="connsiteX164" fmla="*/ 12115225 w 12192000"/>
              <a:gd name="connsiteY164" fmla="*/ 561895 h 1126566"/>
              <a:gd name="connsiteX165" fmla="*/ 12191636 w 12192000"/>
              <a:gd name="connsiteY165" fmla="*/ 558318 h 1126566"/>
              <a:gd name="connsiteX166" fmla="*/ 12192000 w 12192000"/>
              <a:gd name="connsiteY166" fmla="*/ 558295 h 1126566"/>
              <a:gd name="connsiteX167" fmla="*/ 12192000 w 12192000"/>
              <a:gd name="connsiteY167" fmla="*/ 1126566 h 1126566"/>
              <a:gd name="connsiteX168" fmla="*/ 0 w 12192000"/>
              <a:gd name="connsiteY168" fmla="*/ 1126566 h 1126566"/>
              <a:gd name="connsiteX169" fmla="*/ 0 w 12192000"/>
              <a:gd name="connsiteY169" fmla="*/ 401922 h 1126566"/>
              <a:gd name="connsiteX170" fmla="*/ 25242 w 12192000"/>
              <a:gd name="connsiteY170" fmla="*/ 388862 h 1126566"/>
              <a:gd name="connsiteX171" fmla="*/ 96922 w 12192000"/>
              <a:gd name="connsiteY171" fmla="*/ 357381 h 1126566"/>
              <a:gd name="connsiteX172" fmla="*/ 137910 w 12192000"/>
              <a:gd name="connsiteY172" fmla="*/ 314823 h 1126566"/>
              <a:gd name="connsiteX173" fmla="*/ 258712 w 12192000"/>
              <a:gd name="connsiteY173" fmla="*/ 286531 h 1126566"/>
              <a:gd name="connsiteX174" fmla="*/ 316354 w 12192000"/>
              <a:gd name="connsiteY174" fmla="*/ 238529 h 1126566"/>
              <a:gd name="connsiteX175" fmla="*/ 328834 w 12192000"/>
              <a:gd name="connsiteY175" fmla="*/ 240963 h 1126566"/>
              <a:gd name="connsiteX176" fmla="*/ 383414 w 12192000"/>
              <a:gd name="connsiteY176" fmla="*/ 221196 h 1126566"/>
              <a:gd name="connsiteX177" fmla="*/ 537708 w 12192000"/>
              <a:gd name="connsiteY177" fmla="*/ 119020 h 1126566"/>
              <a:gd name="connsiteX178" fmla="*/ 645390 w 12192000"/>
              <a:gd name="connsiteY178" fmla="*/ 81299 h 1126566"/>
              <a:gd name="connsiteX179" fmla="*/ 689561 w 12192000"/>
              <a:gd name="connsiteY179" fmla="*/ 73220 h 1126566"/>
              <a:gd name="connsiteX180" fmla="*/ 763197 w 12192000"/>
              <a:gd name="connsiteY180" fmla="*/ 59356 h 1126566"/>
              <a:gd name="connsiteX181" fmla="*/ 778208 w 12192000"/>
              <a:gd name="connsiteY181" fmla="*/ 63801 h 1126566"/>
              <a:gd name="connsiteX182" fmla="*/ 784725 w 12192000"/>
              <a:gd name="connsiteY182" fmla="*/ 62505 h 1126566"/>
              <a:gd name="connsiteX183" fmla="*/ 785400 w 12192000"/>
              <a:gd name="connsiteY183" fmla="*/ 62796 h 1126566"/>
              <a:gd name="connsiteX184" fmla="*/ 786774 w 12192000"/>
              <a:gd name="connsiteY184" fmla="*/ 62098 h 1126566"/>
              <a:gd name="connsiteX185" fmla="*/ 801216 w 12192000"/>
              <a:gd name="connsiteY185" fmla="*/ 59226 h 1126566"/>
              <a:gd name="connsiteX186" fmla="*/ 832892 w 12192000"/>
              <a:gd name="connsiteY186" fmla="*/ 62069 h 1126566"/>
              <a:gd name="connsiteX187" fmla="*/ 852003 w 12192000"/>
              <a:gd name="connsiteY187" fmla="*/ 61064 h 1126566"/>
              <a:gd name="connsiteX188" fmla="*/ 870719 w 12192000"/>
              <a:gd name="connsiteY188" fmla="*/ 47209 h 1126566"/>
              <a:gd name="connsiteX189" fmla="*/ 883786 w 12192000"/>
              <a:gd name="connsiteY189" fmla="*/ 45814 h 1126566"/>
              <a:gd name="connsiteX190" fmla="*/ 886400 w 12192000"/>
              <a:gd name="connsiteY190" fmla="*/ 43909 h 1126566"/>
              <a:gd name="connsiteX191" fmla="*/ 893881 w 12192000"/>
              <a:gd name="connsiteY191" fmla="*/ 40197 h 1126566"/>
              <a:gd name="connsiteX192" fmla="*/ 886282 w 12192000"/>
              <a:gd name="connsiteY192" fmla="*/ 36610 h 1126566"/>
              <a:gd name="connsiteX193" fmla="*/ 882653 w 12192000"/>
              <a:gd name="connsiteY193" fmla="*/ 24486 h 1126566"/>
              <a:gd name="connsiteX194" fmla="*/ 898087 w 12192000"/>
              <a:gd name="connsiteY194" fmla="*/ 11454 h 1126566"/>
              <a:gd name="connsiteX195" fmla="*/ 914199 w 12192000"/>
              <a:gd name="connsiteY195" fmla="*/ 6975 h 1126566"/>
              <a:gd name="connsiteX196" fmla="*/ 929751 w 12192000"/>
              <a:gd name="connsiteY196" fmla="*/ 5510 h 1126566"/>
              <a:gd name="connsiteX197" fmla="*/ 938844 w 12192000"/>
              <a:gd name="connsiteY197" fmla="*/ 8681 h 1126566"/>
              <a:gd name="connsiteX198" fmla="*/ 944941 w 12192000"/>
              <a:gd name="connsiteY198" fmla="*/ 6855 h 1126566"/>
              <a:gd name="connsiteX199" fmla="*/ 954142 w 12192000"/>
              <a:gd name="connsiteY199" fmla="*/ 8799 h 1126566"/>
              <a:gd name="connsiteX200" fmla="*/ 968213 w 12192000"/>
              <a:gd name="connsiteY200" fmla="*/ 19791 h 1126566"/>
              <a:gd name="connsiteX201" fmla="*/ 1177886 w 12192000"/>
              <a:gd name="connsiteY201" fmla="*/ 30728 h 1126566"/>
              <a:gd name="connsiteX202" fmla="*/ 1305018 w 12192000"/>
              <a:gd name="connsiteY20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45390 w 12192000"/>
              <a:gd name="connsiteY177" fmla="*/ 81299 h 1126566"/>
              <a:gd name="connsiteX178" fmla="*/ 689561 w 12192000"/>
              <a:gd name="connsiteY178" fmla="*/ 73220 h 1126566"/>
              <a:gd name="connsiteX179" fmla="*/ 763197 w 12192000"/>
              <a:gd name="connsiteY179" fmla="*/ 59356 h 1126566"/>
              <a:gd name="connsiteX180" fmla="*/ 778208 w 12192000"/>
              <a:gd name="connsiteY180" fmla="*/ 63801 h 1126566"/>
              <a:gd name="connsiteX181" fmla="*/ 784725 w 12192000"/>
              <a:gd name="connsiteY181" fmla="*/ 62505 h 1126566"/>
              <a:gd name="connsiteX182" fmla="*/ 785400 w 12192000"/>
              <a:gd name="connsiteY182" fmla="*/ 62796 h 1126566"/>
              <a:gd name="connsiteX183" fmla="*/ 786774 w 12192000"/>
              <a:gd name="connsiteY183" fmla="*/ 62098 h 1126566"/>
              <a:gd name="connsiteX184" fmla="*/ 801216 w 12192000"/>
              <a:gd name="connsiteY184" fmla="*/ 59226 h 1126566"/>
              <a:gd name="connsiteX185" fmla="*/ 832892 w 12192000"/>
              <a:gd name="connsiteY185" fmla="*/ 62069 h 1126566"/>
              <a:gd name="connsiteX186" fmla="*/ 852003 w 12192000"/>
              <a:gd name="connsiteY186" fmla="*/ 61064 h 1126566"/>
              <a:gd name="connsiteX187" fmla="*/ 870719 w 12192000"/>
              <a:gd name="connsiteY187" fmla="*/ 47209 h 1126566"/>
              <a:gd name="connsiteX188" fmla="*/ 883786 w 12192000"/>
              <a:gd name="connsiteY188" fmla="*/ 45814 h 1126566"/>
              <a:gd name="connsiteX189" fmla="*/ 886400 w 12192000"/>
              <a:gd name="connsiteY189" fmla="*/ 43909 h 1126566"/>
              <a:gd name="connsiteX190" fmla="*/ 893881 w 12192000"/>
              <a:gd name="connsiteY190" fmla="*/ 40197 h 1126566"/>
              <a:gd name="connsiteX191" fmla="*/ 886282 w 12192000"/>
              <a:gd name="connsiteY191" fmla="*/ 36610 h 1126566"/>
              <a:gd name="connsiteX192" fmla="*/ 882653 w 12192000"/>
              <a:gd name="connsiteY192" fmla="*/ 24486 h 1126566"/>
              <a:gd name="connsiteX193" fmla="*/ 898087 w 12192000"/>
              <a:gd name="connsiteY193" fmla="*/ 11454 h 1126566"/>
              <a:gd name="connsiteX194" fmla="*/ 914199 w 12192000"/>
              <a:gd name="connsiteY194" fmla="*/ 6975 h 1126566"/>
              <a:gd name="connsiteX195" fmla="*/ 929751 w 12192000"/>
              <a:gd name="connsiteY195" fmla="*/ 5510 h 1126566"/>
              <a:gd name="connsiteX196" fmla="*/ 938844 w 12192000"/>
              <a:gd name="connsiteY196" fmla="*/ 8681 h 1126566"/>
              <a:gd name="connsiteX197" fmla="*/ 944941 w 12192000"/>
              <a:gd name="connsiteY197" fmla="*/ 6855 h 1126566"/>
              <a:gd name="connsiteX198" fmla="*/ 954142 w 12192000"/>
              <a:gd name="connsiteY198" fmla="*/ 8799 h 1126566"/>
              <a:gd name="connsiteX199" fmla="*/ 968213 w 12192000"/>
              <a:gd name="connsiteY199" fmla="*/ 19791 h 1126566"/>
              <a:gd name="connsiteX200" fmla="*/ 1177886 w 12192000"/>
              <a:gd name="connsiteY200" fmla="*/ 30728 h 1126566"/>
              <a:gd name="connsiteX201" fmla="*/ 1305018 w 12192000"/>
              <a:gd name="connsiteY201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45390 w 12192000"/>
              <a:gd name="connsiteY177" fmla="*/ 81299 h 1126566"/>
              <a:gd name="connsiteX178" fmla="*/ 689561 w 12192000"/>
              <a:gd name="connsiteY178" fmla="*/ 73220 h 1126566"/>
              <a:gd name="connsiteX179" fmla="*/ 763197 w 12192000"/>
              <a:gd name="connsiteY179" fmla="*/ 59356 h 1126566"/>
              <a:gd name="connsiteX180" fmla="*/ 778208 w 12192000"/>
              <a:gd name="connsiteY180" fmla="*/ 63801 h 1126566"/>
              <a:gd name="connsiteX181" fmla="*/ 784725 w 12192000"/>
              <a:gd name="connsiteY181" fmla="*/ 62505 h 1126566"/>
              <a:gd name="connsiteX182" fmla="*/ 785400 w 12192000"/>
              <a:gd name="connsiteY182" fmla="*/ 62796 h 1126566"/>
              <a:gd name="connsiteX183" fmla="*/ 786774 w 12192000"/>
              <a:gd name="connsiteY183" fmla="*/ 62098 h 1126566"/>
              <a:gd name="connsiteX184" fmla="*/ 801216 w 12192000"/>
              <a:gd name="connsiteY184" fmla="*/ 59226 h 1126566"/>
              <a:gd name="connsiteX185" fmla="*/ 832892 w 12192000"/>
              <a:gd name="connsiteY185" fmla="*/ 62069 h 1126566"/>
              <a:gd name="connsiteX186" fmla="*/ 852003 w 12192000"/>
              <a:gd name="connsiteY186" fmla="*/ 61064 h 1126566"/>
              <a:gd name="connsiteX187" fmla="*/ 870719 w 12192000"/>
              <a:gd name="connsiteY187" fmla="*/ 47209 h 1126566"/>
              <a:gd name="connsiteX188" fmla="*/ 883786 w 12192000"/>
              <a:gd name="connsiteY188" fmla="*/ 45814 h 1126566"/>
              <a:gd name="connsiteX189" fmla="*/ 886400 w 12192000"/>
              <a:gd name="connsiteY189" fmla="*/ 43909 h 1126566"/>
              <a:gd name="connsiteX190" fmla="*/ 893881 w 12192000"/>
              <a:gd name="connsiteY190" fmla="*/ 40197 h 1126566"/>
              <a:gd name="connsiteX191" fmla="*/ 886282 w 12192000"/>
              <a:gd name="connsiteY191" fmla="*/ 36610 h 1126566"/>
              <a:gd name="connsiteX192" fmla="*/ 882653 w 12192000"/>
              <a:gd name="connsiteY192" fmla="*/ 24486 h 1126566"/>
              <a:gd name="connsiteX193" fmla="*/ 914199 w 12192000"/>
              <a:gd name="connsiteY193" fmla="*/ 6975 h 1126566"/>
              <a:gd name="connsiteX194" fmla="*/ 929751 w 12192000"/>
              <a:gd name="connsiteY194" fmla="*/ 5510 h 1126566"/>
              <a:gd name="connsiteX195" fmla="*/ 938844 w 12192000"/>
              <a:gd name="connsiteY195" fmla="*/ 8681 h 1126566"/>
              <a:gd name="connsiteX196" fmla="*/ 944941 w 12192000"/>
              <a:gd name="connsiteY196" fmla="*/ 6855 h 1126566"/>
              <a:gd name="connsiteX197" fmla="*/ 954142 w 12192000"/>
              <a:gd name="connsiteY197" fmla="*/ 8799 h 1126566"/>
              <a:gd name="connsiteX198" fmla="*/ 968213 w 12192000"/>
              <a:gd name="connsiteY198" fmla="*/ 19791 h 1126566"/>
              <a:gd name="connsiteX199" fmla="*/ 1177886 w 12192000"/>
              <a:gd name="connsiteY199" fmla="*/ 30728 h 1126566"/>
              <a:gd name="connsiteX200" fmla="*/ 1305018 w 12192000"/>
              <a:gd name="connsiteY200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45390 w 12192000"/>
              <a:gd name="connsiteY177" fmla="*/ 81299 h 1126566"/>
              <a:gd name="connsiteX178" fmla="*/ 689561 w 12192000"/>
              <a:gd name="connsiteY178" fmla="*/ 73220 h 1126566"/>
              <a:gd name="connsiteX179" fmla="*/ 763197 w 12192000"/>
              <a:gd name="connsiteY179" fmla="*/ 59356 h 1126566"/>
              <a:gd name="connsiteX180" fmla="*/ 778208 w 12192000"/>
              <a:gd name="connsiteY180" fmla="*/ 63801 h 1126566"/>
              <a:gd name="connsiteX181" fmla="*/ 784725 w 12192000"/>
              <a:gd name="connsiteY181" fmla="*/ 62505 h 1126566"/>
              <a:gd name="connsiteX182" fmla="*/ 785400 w 12192000"/>
              <a:gd name="connsiteY182" fmla="*/ 62796 h 1126566"/>
              <a:gd name="connsiteX183" fmla="*/ 786774 w 12192000"/>
              <a:gd name="connsiteY183" fmla="*/ 62098 h 1126566"/>
              <a:gd name="connsiteX184" fmla="*/ 801216 w 12192000"/>
              <a:gd name="connsiteY184" fmla="*/ 59226 h 1126566"/>
              <a:gd name="connsiteX185" fmla="*/ 832892 w 12192000"/>
              <a:gd name="connsiteY185" fmla="*/ 62069 h 1126566"/>
              <a:gd name="connsiteX186" fmla="*/ 852003 w 12192000"/>
              <a:gd name="connsiteY186" fmla="*/ 61064 h 1126566"/>
              <a:gd name="connsiteX187" fmla="*/ 870719 w 12192000"/>
              <a:gd name="connsiteY187" fmla="*/ 47209 h 1126566"/>
              <a:gd name="connsiteX188" fmla="*/ 883786 w 12192000"/>
              <a:gd name="connsiteY188" fmla="*/ 45814 h 1126566"/>
              <a:gd name="connsiteX189" fmla="*/ 886400 w 12192000"/>
              <a:gd name="connsiteY189" fmla="*/ 43909 h 1126566"/>
              <a:gd name="connsiteX190" fmla="*/ 893881 w 12192000"/>
              <a:gd name="connsiteY190" fmla="*/ 40197 h 1126566"/>
              <a:gd name="connsiteX191" fmla="*/ 886282 w 12192000"/>
              <a:gd name="connsiteY191" fmla="*/ 36610 h 1126566"/>
              <a:gd name="connsiteX192" fmla="*/ 882653 w 12192000"/>
              <a:gd name="connsiteY192" fmla="*/ 24486 h 1126566"/>
              <a:gd name="connsiteX193" fmla="*/ 914199 w 12192000"/>
              <a:gd name="connsiteY193" fmla="*/ 6975 h 1126566"/>
              <a:gd name="connsiteX194" fmla="*/ 929751 w 12192000"/>
              <a:gd name="connsiteY194" fmla="*/ 5510 h 1126566"/>
              <a:gd name="connsiteX195" fmla="*/ 938844 w 12192000"/>
              <a:gd name="connsiteY195" fmla="*/ 8681 h 1126566"/>
              <a:gd name="connsiteX196" fmla="*/ 954142 w 12192000"/>
              <a:gd name="connsiteY196" fmla="*/ 8799 h 1126566"/>
              <a:gd name="connsiteX197" fmla="*/ 968213 w 12192000"/>
              <a:gd name="connsiteY197" fmla="*/ 19791 h 1126566"/>
              <a:gd name="connsiteX198" fmla="*/ 1177886 w 12192000"/>
              <a:gd name="connsiteY198" fmla="*/ 30728 h 1126566"/>
              <a:gd name="connsiteX199" fmla="*/ 1305018 w 12192000"/>
              <a:gd name="connsiteY199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45390 w 12192000"/>
              <a:gd name="connsiteY177" fmla="*/ 81299 h 1126566"/>
              <a:gd name="connsiteX178" fmla="*/ 689561 w 12192000"/>
              <a:gd name="connsiteY178" fmla="*/ 73220 h 1126566"/>
              <a:gd name="connsiteX179" fmla="*/ 763197 w 12192000"/>
              <a:gd name="connsiteY179" fmla="*/ 59356 h 1126566"/>
              <a:gd name="connsiteX180" fmla="*/ 778208 w 12192000"/>
              <a:gd name="connsiteY180" fmla="*/ 63801 h 1126566"/>
              <a:gd name="connsiteX181" fmla="*/ 784725 w 12192000"/>
              <a:gd name="connsiteY181" fmla="*/ 62505 h 1126566"/>
              <a:gd name="connsiteX182" fmla="*/ 785400 w 12192000"/>
              <a:gd name="connsiteY182" fmla="*/ 62796 h 1126566"/>
              <a:gd name="connsiteX183" fmla="*/ 786774 w 12192000"/>
              <a:gd name="connsiteY183" fmla="*/ 62098 h 1126566"/>
              <a:gd name="connsiteX184" fmla="*/ 832892 w 12192000"/>
              <a:gd name="connsiteY184" fmla="*/ 62069 h 1126566"/>
              <a:gd name="connsiteX185" fmla="*/ 852003 w 12192000"/>
              <a:gd name="connsiteY185" fmla="*/ 61064 h 1126566"/>
              <a:gd name="connsiteX186" fmla="*/ 870719 w 12192000"/>
              <a:gd name="connsiteY186" fmla="*/ 47209 h 1126566"/>
              <a:gd name="connsiteX187" fmla="*/ 883786 w 12192000"/>
              <a:gd name="connsiteY187" fmla="*/ 45814 h 1126566"/>
              <a:gd name="connsiteX188" fmla="*/ 886400 w 12192000"/>
              <a:gd name="connsiteY188" fmla="*/ 43909 h 1126566"/>
              <a:gd name="connsiteX189" fmla="*/ 893881 w 12192000"/>
              <a:gd name="connsiteY189" fmla="*/ 40197 h 1126566"/>
              <a:gd name="connsiteX190" fmla="*/ 886282 w 12192000"/>
              <a:gd name="connsiteY190" fmla="*/ 36610 h 1126566"/>
              <a:gd name="connsiteX191" fmla="*/ 882653 w 12192000"/>
              <a:gd name="connsiteY191" fmla="*/ 24486 h 1126566"/>
              <a:gd name="connsiteX192" fmla="*/ 914199 w 12192000"/>
              <a:gd name="connsiteY192" fmla="*/ 6975 h 1126566"/>
              <a:gd name="connsiteX193" fmla="*/ 929751 w 12192000"/>
              <a:gd name="connsiteY193" fmla="*/ 5510 h 1126566"/>
              <a:gd name="connsiteX194" fmla="*/ 938844 w 12192000"/>
              <a:gd name="connsiteY194" fmla="*/ 8681 h 1126566"/>
              <a:gd name="connsiteX195" fmla="*/ 954142 w 12192000"/>
              <a:gd name="connsiteY195" fmla="*/ 8799 h 1126566"/>
              <a:gd name="connsiteX196" fmla="*/ 968213 w 12192000"/>
              <a:gd name="connsiteY196" fmla="*/ 19791 h 1126566"/>
              <a:gd name="connsiteX197" fmla="*/ 1177886 w 12192000"/>
              <a:gd name="connsiteY197" fmla="*/ 30728 h 1126566"/>
              <a:gd name="connsiteX198" fmla="*/ 1305018 w 12192000"/>
              <a:gd name="connsiteY198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89561 w 12192000"/>
              <a:gd name="connsiteY177" fmla="*/ 73220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32892 w 12192000"/>
              <a:gd name="connsiteY183" fmla="*/ 62069 h 1126566"/>
              <a:gd name="connsiteX184" fmla="*/ 852003 w 12192000"/>
              <a:gd name="connsiteY184" fmla="*/ 61064 h 1126566"/>
              <a:gd name="connsiteX185" fmla="*/ 870719 w 12192000"/>
              <a:gd name="connsiteY185" fmla="*/ 47209 h 1126566"/>
              <a:gd name="connsiteX186" fmla="*/ 883786 w 12192000"/>
              <a:gd name="connsiteY186" fmla="*/ 45814 h 1126566"/>
              <a:gd name="connsiteX187" fmla="*/ 886400 w 12192000"/>
              <a:gd name="connsiteY187" fmla="*/ 43909 h 1126566"/>
              <a:gd name="connsiteX188" fmla="*/ 893881 w 12192000"/>
              <a:gd name="connsiteY188" fmla="*/ 40197 h 1126566"/>
              <a:gd name="connsiteX189" fmla="*/ 886282 w 12192000"/>
              <a:gd name="connsiteY189" fmla="*/ 36610 h 1126566"/>
              <a:gd name="connsiteX190" fmla="*/ 882653 w 12192000"/>
              <a:gd name="connsiteY190" fmla="*/ 24486 h 1126566"/>
              <a:gd name="connsiteX191" fmla="*/ 914199 w 12192000"/>
              <a:gd name="connsiteY191" fmla="*/ 6975 h 1126566"/>
              <a:gd name="connsiteX192" fmla="*/ 929751 w 12192000"/>
              <a:gd name="connsiteY192" fmla="*/ 5510 h 1126566"/>
              <a:gd name="connsiteX193" fmla="*/ 938844 w 12192000"/>
              <a:gd name="connsiteY193" fmla="*/ 8681 h 1126566"/>
              <a:gd name="connsiteX194" fmla="*/ 954142 w 12192000"/>
              <a:gd name="connsiteY194" fmla="*/ 8799 h 1126566"/>
              <a:gd name="connsiteX195" fmla="*/ 968213 w 12192000"/>
              <a:gd name="connsiteY195" fmla="*/ 19791 h 1126566"/>
              <a:gd name="connsiteX196" fmla="*/ 1177886 w 12192000"/>
              <a:gd name="connsiteY196" fmla="*/ 30728 h 1126566"/>
              <a:gd name="connsiteX197" fmla="*/ 1305018 w 12192000"/>
              <a:gd name="connsiteY197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32892 w 12192000"/>
              <a:gd name="connsiteY183" fmla="*/ 62069 h 1126566"/>
              <a:gd name="connsiteX184" fmla="*/ 852003 w 12192000"/>
              <a:gd name="connsiteY184" fmla="*/ 61064 h 1126566"/>
              <a:gd name="connsiteX185" fmla="*/ 870719 w 12192000"/>
              <a:gd name="connsiteY185" fmla="*/ 47209 h 1126566"/>
              <a:gd name="connsiteX186" fmla="*/ 883786 w 12192000"/>
              <a:gd name="connsiteY186" fmla="*/ 45814 h 1126566"/>
              <a:gd name="connsiteX187" fmla="*/ 886400 w 12192000"/>
              <a:gd name="connsiteY187" fmla="*/ 43909 h 1126566"/>
              <a:gd name="connsiteX188" fmla="*/ 893881 w 12192000"/>
              <a:gd name="connsiteY188" fmla="*/ 40197 h 1126566"/>
              <a:gd name="connsiteX189" fmla="*/ 886282 w 12192000"/>
              <a:gd name="connsiteY189" fmla="*/ 36610 h 1126566"/>
              <a:gd name="connsiteX190" fmla="*/ 882653 w 12192000"/>
              <a:gd name="connsiteY190" fmla="*/ 24486 h 1126566"/>
              <a:gd name="connsiteX191" fmla="*/ 914199 w 12192000"/>
              <a:gd name="connsiteY191" fmla="*/ 6975 h 1126566"/>
              <a:gd name="connsiteX192" fmla="*/ 929751 w 12192000"/>
              <a:gd name="connsiteY192" fmla="*/ 5510 h 1126566"/>
              <a:gd name="connsiteX193" fmla="*/ 938844 w 12192000"/>
              <a:gd name="connsiteY193" fmla="*/ 8681 h 1126566"/>
              <a:gd name="connsiteX194" fmla="*/ 954142 w 12192000"/>
              <a:gd name="connsiteY194" fmla="*/ 8799 h 1126566"/>
              <a:gd name="connsiteX195" fmla="*/ 968213 w 12192000"/>
              <a:gd name="connsiteY195" fmla="*/ 19791 h 1126566"/>
              <a:gd name="connsiteX196" fmla="*/ 1177886 w 12192000"/>
              <a:gd name="connsiteY196" fmla="*/ 30728 h 1126566"/>
              <a:gd name="connsiteX197" fmla="*/ 1305018 w 12192000"/>
              <a:gd name="connsiteY197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882653 w 12192000"/>
              <a:gd name="connsiteY189" fmla="*/ 24486 h 1126566"/>
              <a:gd name="connsiteX190" fmla="*/ 914199 w 12192000"/>
              <a:gd name="connsiteY190" fmla="*/ 6975 h 1126566"/>
              <a:gd name="connsiteX191" fmla="*/ 929751 w 12192000"/>
              <a:gd name="connsiteY191" fmla="*/ 5510 h 1126566"/>
              <a:gd name="connsiteX192" fmla="*/ 938844 w 12192000"/>
              <a:gd name="connsiteY192" fmla="*/ 8681 h 1126566"/>
              <a:gd name="connsiteX193" fmla="*/ 954142 w 12192000"/>
              <a:gd name="connsiteY193" fmla="*/ 8799 h 1126566"/>
              <a:gd name="connsiteX194" fmla="*/ 968213 w 12192000"/>
              <a:gd name="connsiteY194" fmla="*/ 19791 h 1126566"/>
              <a:gd name="connsiteX195" fmla="*/ 1177886 w 12192000"/>
              <a:gd name="connsiteY195" fmla="*/ 30728 h 1126566"/>
              <a:gd name="connsiteX196" fmla="*/ 1305018 w 12192000"/>
              <a:gd name="connsiteY19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29751 w 12192000"/>
              <a:gd name="connsiteY190" fmla="*/ 5510 h 1126566"/>
              <a:gd name="connsiteX191" fmla="*/ 938844 w 12192000"/>
              <a:gd name="connsiteY191" fmla="*/ 8681 h 1126566"/>
              <a:gd name="connsiteX192" fmla="*/ 954142 w 12192000"/>
              <a:gd name="connsiteY192" fmla="*/ 8799 h 1126566"/>
              <a:gd name="connsiteX193" fmla="*/ 968213 w 12192000"/>
              <a:gd name="connsiteY193" fmla="*/ 19791 h 1126566"/>
              <a:gd name="connsiteX194" fmla="*/ 1177886 w 12192000"/>
              <a:gd name="connsiteY194" fmla="*/ 30728 h 1126566"/>
              <a:gd name="connsiteX195" fmla="*/ 1305018 w 12192000"/>
              <a:gd name="connsiteY19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29751 w 12192000"/>
              <a:gd name="connsiteY190" fmla="*/ 5510 h 1126566"/>
              <a:gd name="connsiteX191" fmla="*/ 938844 w 12192000"/>
              <a:gd name="connsiteY191" fmla="*/ 8681 h 1126566"/>
              <a:gd name="connsiteX192" fmla="*/ 954142 w 12192000"/>
              <a:gd name="connsiteY192" fmla="*/ 8799 h 1126566"/>
              <a:gd name="connsiteX193" fmla="*/ 1048223 w 12192000"/>
              <a:gd name="connsiteY193" fmla="*/ 19791 h 1126566"/>
              <a:gd name="connsiteX194" fmla="*/ 1177886 w 12192000"/>
              <a:gd name="connsiteY194" fmla="*/ 30728 h 1126566"/>
              <a:gd name="connsiteX195" fmla="*/ 1305018 w 12192000"/>
              <a:gd name="connsiteY19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29751 w 12192000"/>
              <a:gd name="connsiteY190" fmla="*/ 5510 h 1126566"/>
              <a:gd name="connsiteX191" fmla="*/ 938844 w 12192000"/>
              <a:gd name="connsiteY191" fmla="*/ 8681 h 1126566"/>
              <a:gd name="connsiteX192" fmla="*/ 988432 w 12192000"/>
              <a:gd name="connsiteY192" fmla="*/ 24039 h 1126566"/>
              <a:gd name="connsiteX193" fmla="*/ 1048223 w 12192000"/>
              <a:gd name="connsiteY193" fmla="*/ 19791 h 1126566"/>
              <a:gd name="connsiteX194" fmla="*/ 1177886 w 12192000"/>
              <a:gd name="connsiteY194" fmla="*/ 30728 h 1126566"/>
              <a:gd name="connsiteX195" fmla="*/ 1305018 w 12192000"/>
              <a:gd name="connsiteY19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29751 w 12192000"/>
              <a:gd name="connsiteY190" fmla="*/ 5510 h 1126566"/>
              <a:gd name="connsiteX191" fmla="*/ 950274 w 12192000"/>
              <a:gd name="connsiteY191" fmla="*/ 20111 h 1126566"/>
              <a:gd name="connsiteX192" fmla="*/ 988432 w 12192000"/>
              <a:gd name="connsiteY192" fmla="*/ 24039 h 1126566"/>
              <a:gd name="connsiteX193" fmla="*/ 1048223 w 12192000"/>
              <a:gd name="connsiteY193" fmla="*/ 19791 h 1126566"/>
              <a:gd name="connsiteX194" fmla="*/ 1177886 w 12192000"/>
              <a:gd name="connsiteY194" fmla="*/ 30728 h 1126566"/>
              <a:gd name="connsiteX195" fmla="*/ 1305018 w 12192000"/>
              <a:gd name="connsiteY19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14199 w 12192000"/>
              <a:gd name="connsiteY189" fmla="*/ 6975 h 1126566"/>
              <a:gd name="connsiteX190" fmla="*/ 950274 w 12192000"/>
              <a:gd name="connsiteY190" fmla="*/ 20111 h 1126566"/>
              <a:gd name="connsiteX191" fmla="*/ 988432 w 12192000"/>
              <a:gd name="connsiteY191" fmla="*/ 24039 h 1126566"/>
              <a:gd name="connsiteX192" fmla="*/ 1048223 w 12192000"/>
              <a:gd name="connsiteY192" fmla="*/ 19791 h 1126566"/>
              <a:gd name="connsiteX193" fmla="*/ 1177886 w 12192000"/>
              <a:gd name="connsiteY193" fmla="*/ 30728 h 1126566"/>
              <a:gd name="connsiteX194" fmla="*/ 1305018 w 12192000"/>
              <a:gd name="connsiteY19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37910 w 12192000"/>
              <a:gd name="connsiteY171" fmla="*/ 31482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5983257 w 12192000"/>
              <a:gd name="connsiteY67" fmla="*/ 26043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5969996 w 12192000"/>
              <a:gd name="connsiteY66" fmla="*/ 26627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787667 w 12192000"/>
              <a:gd name="connsiteY61" fmla="*/ 24078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63994 w 12192000"/>
              <a:gd name="connsiteY75" fmla="*/ 38522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86944 w 12192000"/>
              <a:gd name="connsiteY72" fmla="*/ 33423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698873 w 12192000"/>
              <a:gd name="connsiteY152" fmla="*/ 397894 h 1126566"/>
              <a:gd name="connsiteX153" fmla="*/ 11779739 w 12192000"/>
              <a:gd name="connsiteY153" fmla="*/ 457323 h 1126566"/>
              <a:gd name="connsiteX154" fmla="*/ 11828107 w 12192000"/>
              <a:gd name="connsiteY154" fmla="*/ 477948 h 1126566"/>
              <a:gd name="connsiteX155" fmla="*/ 11866598 w 12192000"/>
              <a:gd name="connsiteY155" fmla="*/ 486803 h 1126566"/>
              <a:gd name="connsiteX156" fmla="*/ 11916744 w 12192000"/>
              <a:gd name="connsiteY156" fmla="*/ 502917 h 1126566"/>
              <a:gd name="connsiteX157" fmla="*/ 11949248 w 12192000"/>
              <a:gd name="connsiteY157" fmla="*/ 518881 h 1126566"/>
              <a:gd name="connsiteX158" fmla="*/ 11951002 w 12192000"/>
              <a:gd name="connsiteY158" fmla="*/ 518735 h 1126566"/>
              <a:gd name="connsiteX159" fmla="*/ 11957283 w 12192000"/>
              <a:gd name="connsiteY159" fmla="*/ 522828 h 1126566"/>
              <a:gd name="connsiteX160" fmla="*/ 11966535 w 12192000"/>
              <a:gd name="connsiteY160" fmla="*/ 527372 h 1126566"/>
              <a:gd name="connsiteX161" fmla="*/ 12026007 w 12192000"/>
              <a:gd name="connsiteY161" fmla="*/ 534384 h 1126566"/>
              <a:gd name="connsiteX162" fmla="*/ 12035188 w 12192000"/>
              <a:gd name="connsiteY162" fmla="*/ 529609 h 1126566"/>
              <a:gd name="connsiteX163" fmla="*/ 12115225 w 12192000"/>
              <a:gd name="connsiteY163" fmla="*/ 561895 h 1126566"/>
              <a:gd name="connsiteX164" fmla="*/ 12191636 w 12192000"/>
              <a:gd name="connsiteY164" fmla="*/ 558318 h 1126566"/>
              <a:gd name="connsiteX165" fmla="*/ 12192000 w 12192000"/>
              <a:gd name="connsiteY165" fmla="*/ 558295 h 1126566"/>
              <a:gd name="connsiteX166" fmla="*/ 12192000 w 12192000"/>
              <a:gd name="connsiteY166" fmla="*/ 1126566 h 1126566"/>
              <a:gd name="connsiteX167" fmla="*/ 0 w 12192000"/>
              <a:gd name="connsiteY167" fmla="*/ 1126566 h 1126566"/>
              <a:gd name="connsiteX168" fmla="*/ 0 w 12192000"/>
              <a:gd name="connsiteY168" fmla="*/ 401922 h 1126566"/>
              <a:gd name="connsiteX169" fmla="*/ 25242 w 12192000"/>
              <a:gd name="connsiteY169" fmla="*/ 388862 h 1126566"/>
              <a:gd name="connsiteX170" fmla="*/ 96922 w 12192000"/>
              <a:gd name="connsiteY170" fmla="*/ 357381 h 1126566"/>
              <a:gd name="connsiteX171" fmla="*/ 164580 w 12192000"/>
              <a:gd name="connsiteY171" fmla="*/ 322443 h 1126566"/>
              <a:gd name="connsiteX172" fmla="*/ 258712 w 12192000"/>
              <a:gd name="connsiteY172" fmla="*/ 286531 h 1126566"/>
              <a:gd name="connsiteX173" fmla="*/ 316354 w 12192000"/>
              <a:gd name="connsiteY173" fmla="*/ 238529 h 1126566"/>
              <a:gd name="connsiteX174" fmla="*/ 328834 w 12192000"/>
              <a:gd name="connsiteY174" fmla="*/ 240963 h 1126566"/>
              <a:gd name="connsiteX175" fmla="*/ 383414 w 12192000"/>
              <a:gd name="connsiteY175" fmla="*/ 221196 h 1126566"/>
              <a:gd name="connsiteX176" fmla="*/ 537708 w 12192000"/>
              <a:gd name="connsiteY176" fmla="*/ 119020 h 1126566"/>
              <a:gd name="connsiteX177" fmla="*/ 653257 w 12192000"/>
              <a:gd name="connsiteY177" fmla="*/ 91372 h 1126566"/>
              <a:gd name="connsiteX178" fmla="*/ 763197 w 12192000"/>
              <a:gd name="connsiteY178" fmla="*/ 59356 h 1126566"/>
              <a:gd name="connsiteX179" fmla="*/ 778208 w 12192000"/>
              <a:gd name="connsiteY179" fmla="*/ 63801 h 1126566"/>
              <a:gd name="connsiteX180" fmla="*/ 784725 w 12192000"/>
              <a:gd name="connsiteY180" fmla="*/ 62505 h 1126566"/>
              <a:gd name="connsiteX181" fmla="*/ 785400 w 12192000"/>
              <a:gd name="connsiteY181" fmla="*/ 62796 h 1126566"/>
              <a:gd name="connsiteX182" fmla="*/ 786774 w 12192000"/>
              <a:gd name="connsiteY182" fmla="*/ 62098 h 1126566"/>
              <a:gd name="connsiteX183" fmla="*/ 852003 w 12192000"/>
              <a:gd name="connsiteY183" fmla="*/ 61064 h 1126566"/>
              <a:gd name="connsiteX184" fmla="*/ 870719 w 12192000"/>
              <a:gd name="connsiteY184" fmla="*/ 47209 h 1126566"/>
              <a:gd name="connsiteX185" fmla="*/ 883786 w 12192000"/>
              <a:gd name="connsiteY185" fmla="*/ 45814 h 1126566"/>
              <a:gd name="connsiteX186" fmla="*/ 886400 w 12192000"/>
              <a:gd name="connsiteY186" fmla="*/ 43909 h 1126566"/>
              <a:gd name="connsiteX187" fmla="*/ 893881 w 12192000"/>
              <a:gd name="connsiteY187" fmla="*/ 40197 h 1126566"/>
              <a:gd name="connsiteX188" fmla="*/ 886282 w 12192000"/>
              <a:gd name="connsiteY188" fmla="*/ 36610 h 1126566"/>
              <a:gd name="connsiteX189" fmla="*/ 950274 w 12192000"/>
              <a:gd name="connsiteY189" fmla="*/ 20111 h 1126566"/>
              <a:gd name="connsiteX190" fmla="*/ 988432 w 12192000"/>
              <a:gd name="connsiteY190" fmla="*/ 24039 h 1126566"/>
              <a:gd name="connsiteX191" fmla="*/ 1048223 w 12192000"/>
              <a:gd name="connsiteY191" fmla="*/ 19791 h 1126566"/>
              <a:gd name="connsiteX192" fmla="*/ 1177886 w 12192000"/>
              <a:gd name="connsiteY192" fmla="*/ 30728 h 1126566"/>
              <a:gd name="connsiteX193" fmla="*/ 1305018 w 12192000"/>
              <a:gd name="connsiteY19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779739 w 12192000"/>
              <a:gd name="connsiteY152" fmla="*/ 457323 h 1126566"/>
              <a:gd name="connsiteX153" fmla="*/ 11828107 w 12192000"/>
              <a:gd name="connsiteY153" fmla="*/ 477948 h 1126566"/>
              <a:gd name="connsiteX154" fmla="*/ 11866598 w 12192000"/>
              <a:gd name="connsiteY154" fmla="*/ 486803 h 1126566"/>
              <a:gd name="connsiteX155" fmla="*/ 11916744 w 12192000"/>
              <a:gd name="connsiteY155" fmla="*/ 502917 h 1126566"/>
              <a:gd name="connsiteX156" fmla="*/ 11949248 w 12192000"/>
              <a:gd name="connsiteY156" fmla="*/ 518881 h 1126566"/>
              <a:gd name="connsiteX157" fmla="*/ 11951002 w 12192000"/>
              <a:gd name="connsiteY157" fmla="*/ 518735 h 1126566"/>
              <a:gd name="connsiteX158" fmla="*/ 11957283 w 12192000"/>
              <a:gd name="connsiteY158" fmla="*/ 522828 h 1126566"/>
              <a:gd name="connsiteX159" fmla="*/ 11966535 w 12192000"/>
              <a:gd name="connsiteY159" fmla="*/ 527372 h 1126566"/>
              <a:gd name="connsiteX160" fmla="*/ 12026007 w 12192000"/>
              <a:gd name="connsiteY160" fmla="*/ 534384 h 1126566"/>
              <a:gd name="connsiteX161" fmla="*/ 12035188 w 12192000"/>
              <a:gd name="connsiteY161" fmla="*/ 529609 h 1126566"/>
              <a:gd name="connsiteX162" fmla="*/ 12115225 w 12192000"/>
              <a:gd name="connsiteY162" fmla="*/ 561895 h 1126566"/>
              <a:gd name="connsiteX163" fmla="*/ 12191636 w 12192000"/>
              <a:gd name="connsiteY163" fmla="*/ 558318 h 1126566"/>
              <a:gd name="connsiteX164" fmla="*/ 12192000 w 12192000"/>
              <a:gd name="connsiteY164" fmla="*/ 558295 h 1126566"/>
              <a:gd name="connsiteX165" fmla="*/ 12192000 w 12192000"/>
              <a:gd name="connsiteY165" fmla="*/ 1126566 h 1126566"/>
              <a:gd name="connsiteX166" fmla="*/ 0 w 12192000"/>
              <a:gd name="connsiteY166" fmla="*/ 1126566 h 1126566"/>
              <a:gd name="connsiteX167" fmla="*/ 0 w 12192000"/>
              <a:gd name="connsiteY167" fmla="*/ 401922 h 1126566"/>
              <a:gd name="connsiteX168" fmla="*/ 25242 w 12192000"/>
              <a:gd name="connsiteY168" fmla="*/ 388862 h 1126566"/>
              <a:gd name="connsiteX169" fmla="*/ 96922 w 12192000"/>
              <a:gd name="connsiteY169" fmla="*/ 357381 h 1126566"/>
              <a:gd name="connsiteX170" fmla="*/ 164580 w 12192000"/>
              <a:gd name="connsiteY170" fmla="*/ 322443 h 1126566"/>
              <a:gd name="connsiteX171" fmla="*/ 258712 w 12192000"/>
              <a:gd name="connsiteY171" fmla="*/ 286531 h 1126566"/>
              <a:gd name="connsiteX172" fmla="*/ 316354 w 12192000"/>
              <a:gd name="connsiteY172" fmla="*/ 238529 h 1126566"/>
              <a:gd name="connsiteX173" fmla="*/ 328834 w 12192000"/>
              <a:gd name="connsiteY173" fmla="*/ 240963 h 1126566"/>
              <a:gd name="connsiteX174" fmla="*/ 383414 w 12192000"/>
              <a:gd name="connsiteY174" fmla="*/ 221196 h 1126566"/>
              <a:gd name="connsiteX175" fmla="*/ 537708 w 12192000"/>
              <a:gd name="connsiteY175" fmla="*/ 119020 h 1126566"/>
              <a:gd name="connsiteX176" fmla="*/ 653257 w 12192000"/>
              <a:gd name="connsiteY176" fmla="*/ 91372 h 1126566"/>
              <a:gd name="connsiteX177" fmla="*/ 763197 w 12192000"/>
              <a:gd name="connsiteY177" fmla="*/ 59356 h 1126566"/>
              <a:gd name="connsiteX178" fmla="*/ 778208 w 12192000"/>
              <a:gd name="connsiteY178" fmla="*/ 63801 h 1126566"/>
              <a:gd name="connsiteX179" fmla="*/ 784725 w 12192000"/>
              <a:gd name="connsiteY179" fmla="*/ 62505 h 1126566"/>
              <a:gd name="connsiteX180" fmla="*/ 785400 w 12192000"/>
              <a:gd name="connsiteY180" fmla="*/ 62796 h 1126566"/>
              <a:gd name="connsiteX181" fmla="*/ 786774 w 12192000"/>
              <a:gd name="connsiteY181" fmla="*/ 62098 h 1126566"/>
              <a:gd name="connsiteX182" fmla="*/ 852003 w 12192000"/>
              <a:gd name="connsiteY182" fmla="*/ 61064 h 1126566"/>
              <a:gd name="connsiteX183" fmla="*/ 870719 w 12192000"/>
              <a:gd name="connsiteY183" fmla="*/ 47209 h 1126566"/>
              <a:gd name="connsiteX184" fmla="*/ 883786 w 12192000"/>
              <a:gd name="connsiteY184" fmla="*/ 45814 h 1126566"/>
              <a:gd name="connsiteX185" fmla="*/ 886400 w 12192000"/>
              <a:gd name="connsiteY185" fmla="*/ 43909 h 1126566"/>
              <a:gd name="connsiteX186" fmla="*/ 893881 w 12192000"/>
              <a:gd name="connsiteY186" fmla="*/ 40197 h 1126566"/>
              <a:gd name="connsiteX187" fmla="*/ 886282 w 12192000"/>
              <a:gd name="connsiteY187" fmla="*/ 36610 h 1126566"/>
              <a:gd name="connsiteX188" fmla="*/ 950274 w 12192000"/>
              <a:gd name="connsiteY188" fmla="*/ 20111 h 1126566"/>
              <a:gd name="connsiteX189" fmla="*/ 988432 w 12192000"/>
              <a:gd name="connsiteY189" fmla="*/ 24039 h 1126566"/>
              <a:gd name="connsiteX190" fmla="*/ 1048223 w 12192000"/>
              <a:gd name="connsiteY190" fmla="*/ 19791 h 1126566"/>
              <a:gd name="connsiteX191" fmla="*/ 1177886 w 12192000"/>
              <a:gd name="connsiteY191" fmla="*/ 30728 h 1126566"/>
              <a:gd name="connsiteX192" fmla="*/ 1305018 w 12192000"/>
              <a:gd name="connsiteY19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828107 w 12192000"/>
              <a:gd name="connsiteY152" fmla="*/ 477948 h 1126566"/>
              <a:gd name="connsiteX153" fmla="*/ 11866598 w 12192000"/>
              <a:gd name="connsiteY153" fmla="*/ 486803 h 1126566"/>
              <a:gd name="connsiteX154" fmla="*/ 11916744 w 12192000"/>
              <a:gd name="connsiteY154" fmla="*/ 502917 h 1126566"/>
              <a:gd name="connsiteX155" fmla="*/ 11949248 w 12192000"/>
              <a:gd name="connsiteY155" fmla="*/ 518881 h 1126566"/>
              <a:gd name="connsiteX156" fmla="*/ 11951002 w 12192000"/>
              <a:gd name="connsiteY156" fmla="*/ 518735 h 1126566"/>
              <a:gd name="connsiteX157" fmla="*/ 11957283 w 12192000"/>
              <a:gd name="connsiteY157" fmla="*/ 522828 h 1126566"/>
              <a:gd name="connsiteX158" fmla="*/ 11966535 w 12192000"/>
              <a:gd name="connsiteY158" fmla="*/ 527372 h 1126566"/>
              <a:gd name="connsiteX159" fmla="*/ 12026007 w 12192000"/>
              <a:gd name="connsiteY159" fmla="*/ 534384 h 1126566"/>
              <a:gd name="connsiteX160" fmla="*/ 12035188 w 12192000"/>
              <a:gd name="connsiteY160" fmla="*/ 529609 h 1126566"/>
              <a:gd name="connsiteX161" fmla="*/ 12115225 w 12192000"/>
              <a:gd name="connsiteY161" fmla="*/ 561895 h 1126566"/>
              <a:gd name="connsiteX162" fmla="*/ 12191636 w 12192000"/>
              <a:gd name="connsiteY162" fmla="*/ 558318 h 1126566"/>
              <a:gd name="connsiteX163" fmla="*/ 12192000 w 12192000"/>
              <a:gd name="connsiteY163" fmla="*/ 558295 h 1126566"/>
              <a:gd name="connsiteX164" fmla="*/ 12192000 w 12192000"/>
              <a:gd name="connsiteY164" fmla="*/ 1126566 h 1126566"/>
              <a:gd name="connsiteX165" fmla="*/ 0 w 12192000"/>
              <a:gd name="connsiteY165" fmla="*/ 1126566 h 1126566"/>
              <a:gd name="connsiteX166" fmla="*/ 0 w 12192000"/>
              <a:gd name="connsiteY166" fmla="*/ 401922 h 1126566"/>
              <a:gd name="connsiteX167" fmla="*/ 25242 w 12192000"/>
              <a:gd name="connsiteY167" fmla="*/ 388862 h 1126566"/>
              <a:gd name="connsiteX168" fmla="*/ 96922 w 12192000"/>
              <a:gd name="connsiteY168" fmla="*/ 357381 h 1126566"/>
              <a:gd name="connsiteX169" fmla="*/ 164580 w 12192000"/>
              <a:gd name="connsiteY169" fmla="*/ 322443 h 1126566"/>
              <a:gd name="connsiteX170" fmla="*/ 258712 w 12192000"/>
              <a:gd name="connsiteY170" fmla="*/ 286531 h 1126566"/>
              <a:gd name="connsiteX171" fmla="*/ 316354 w 12192000"/>
              <a:gd name="connsiteY171" fmla="*/ 238529 h 1126566"/>
              <a:gd name="connsiteX172" fmla="*/ 328834 w 12192000"/>
              <a:gd name="connsiteY172" fmla="*/ 240963 h 1126566"/>
              <a:gd name="connsiteX173" fmla="*/ 383414 w 12192000"/>
              <a:gd name="connsiteY173" fmla="*/ 221196 h 1126566"/>
              <a:gd name="connsiteX174" fmla="*/ 537708 w 12192000"/>
              <a:gd name="connsiteY174" fmla="*/ 119020 h 1126566"/>
              <a:gd name="connsiteX175" fmla="*/ 653257 w 12192000"/>
              <a:gd name="connsiteY175" fmla="*/ 91372 h 1126566"/>
              <a:gd name="connsiteX176" fmla="*/ 763197 w 12192000"/>
              <a:gd name="connsiteY176" fmla="*/ 59356 h 1126566"/>
              <a:gd name="connsiteX177" fmla="*/ 778208 w 12192000"/>
              <a:gd name="connsiteY177" fmla="*/ 63801 h 1126566"/>
              <a:gd name="connsiteX178" fmla="*/ 784725 w 12192000"/>
              <a:gd name="connsiteY178" fmla="*/ 62505 h 1126566"/>
              <a:gd name="connsiteX179" fmla="*/ 785400 w 12192000"/>
              <a:gd name="connsiteY179" fmla="*/ 62796 h 1126566"/>
              <a:gd name="connsiteX180" fmla="*/ 786774 w 12192000"/>
              <a:gd name="connsiteY180" fmla="*/ 62098 h 1126566"/>
              <a:gd name="connsiteX181" fmla="*/ 852003 w 12192000"/>
              <a:gd name="connsiteY181" fmla="*/ 61064 h 1126566"/>
              <a:gd name="connsiteX182" fmla="*/ 870719 w 12192000"/>
              <a:gd name="connsiteY182" fmla="*/ 47209 h 1126566"/>
              <a:gd name="connsiteX183" fmla="*/ 883786 w 12192000"/>
              <a:gd name="connsiteY183" fmla="*/ 45814 h 1126566"/>
              <a:gd name="connsiteX184" fmla="*/ 886400 w 12192000"/>
              <a:gd name="connsiteY184" fmla="*/ 43909 h 1126566"/>
              <a:gd name="connsiteX185" fmla="*/ 893881 w 12192000"/>
              <a:gd name="connsiteY185" fmla="*/ 40197 h 1126566"/>
              <a:gd name="connsiteX186" fmla="*/ 886282 w 12192000"/>
              <a:gd name="connsiteY186" fmla="*/ 36610 h 1126566"/>
              <a:gd name="connsiteX187" fmla="*/ 950274 w 12192000"/>
              <a:gd name="connsiteY187" fmla="*/ 20111 h 1126566"/>
              <a:gd name="connsiteX188" fmla="*/ 988432 w 12192000"/>
              <a:gd name="connsiteY188" fmla="*/ 24039 h 1126566"/>
              <a:gd name="connsiteX189" fmla="*/ 1048223 w 12192000"/>
              <a:gd name="connsiteY189" fmla="*/ 19791 h 1126566"/>
              <a:gd name="connsiteX190" fmla="*/ 1177886 w 12192000"/>
              <a:gd name="connsiteY190" fmla="*/ 30728 h 1126566"/>
              <a:gd name="connsiteX191" fmla="*/ 1305018 w 12192000"/>
              <a:gd name="connsiteY191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14746 w 12192000"/>
              <a:gd name="connsiteY151" fmla="*/ 360281 h 1126566"/>
              <a:gd name="connsiteX152" fmla="*/ 11786197 w 12192000"/>
              <a:gd name="connsiteY152" fmla="*/ 477948 h 1126566"/>
              <a:gd name="connsiteX153" fmla="*/ 11866598 w 12192000"/>
              <a:gd name="connsiteY153" fmla="*/ 486803 h 1126566"/>
              <a:gd name="connsiteX154" fmla="*/ 11916744 w 12192000"/>
              <a:gd name="connsiteY154" fmla="*/ 502917 h 1126566"/>
              <a:gd name="connsiteX155" fmla="*/ 11949248 w 12192000"/>
              <a:gd name="connsiteY155" fmla="*/ 518881 h 1126566"/>
              <a:gd name="connsiteX156" fmla="*/ 11951002 w 12192000"/>
              <a:gd name="connsiteY156" fmla="*/ 518735 h 1126566"/>
              <a:gd name="connsiteX157" fmla="*/ 11957283 w 12192000"/>
              <a:gd name="connsiteY157" fmla="*/ 522828 h 1126566"/>
              <a:gd name="connsiteX158" fmla="*/ 11966535 w 12192000"/>
              <a:gd name="connsiteY158" fmla="*/ 527372 h 1126566"/>
              <a:gd name="connsiteX159" fmla="*/ 12026007 w 12192000"/>
              <a:gd name="connsiteY159" fmla="*/ 534384 h 1126566"/>
              <a:gd name="connsiteX160" fmla="*/ 12035188 w 12192000"/>
              <a:gd name="connsiteY160" fmla="*/ 529609 h 1126566"/>
              <a:gd name="connsiteX161" fmla="*/ 12115225 w 12192000"/>
              <a:gd name="connsiteY161" fmla="*/ 561895 h 1126566"/>
              <a:gd name="connsiteX162" fmla="*/ 12191636 w 12192000"/>
              <a:gd name="connsiteY162" fmla="*/ 558318 h 1126566"/>
              <a:gd name="connsiteX163" fmla="*/ 12192000 w 12192000"/>
              <a:gd name="connsiteY163" fmla="*/ 558295 h 1126566"/>
              <a:gd name="connsiteX164" fmla="*/ 12192000 w 12192000"/>
              <a:gd name="connsiteY164" fmla="*/ 1126566 h 1126566"/>
              <a:gd name="connsiteX165" fmla="*/ 0 w 12192000"/>
              <a:gd name="connsiteY165" fmla="*/ 1126566 h 1126566"/>
              <a:gd name="connsiteX166" fmla="*/ 0 w 12192000"/>
              <a:gd name="connsiteY166" fmla="*/ 401922 h 1126566"/>
              <a:gd name="connsiteX167" fmla="*/ 25242 w 12192000"/>
              <a:gd name="connsiteY167" fmla="*/ 388862 h 1126566"/>
              <a:gd name="connsiteX168" fmla="*/ 96922 w 12192000"/>
              <a:gd name="connsiteY168" fmla="*/ 357381 h 1126566"/>
              <a:gd name="connsiteX169" fmla="*/ 164580 w 12192000"/>
              <a:gd name="connsiteY169" fmla="*/ 322443 h 1126566"/>
              <a:gd name="connsiteX170" fmla="*/ 258712 w 12192000"/>
              <a:gd name="connsiteY170" fmla="*/ 286531 h 1126566"/>
              <a:gd name="connsiteX171" fmla="*/ 316354 w 12192000"/>
              <a:gd name="connsiteY171" fmla="*/ 238529 h 1126566"/>
              <a:gd name="connsiteX172" fmla="*/ 328834 w 12192000"/>
              <a:gd name="connsiteY172" fmla="*/ 240963 h 1126566"/>
              <a:gd name="connsiteX173" fmla="*/ 383414 w 12192000"/>
              <a:gd name="connsiteY173" fmla="*/ 221196 h 1126566"/>
              <a:gd name="connsiteX174" fmla="*/ 537708 w 12192000"/>
              <a:gd name="connsiteY174" fmla="*/ 119020 h 1126566"/>
              <a:gd name="connsiteX175" fmla="*/ 653257 w 12192000"/>
              <a:gd name="connsiteY175" fmla="*/ 91372 h 1126566"/>
              <a:gd name="connsiteX176" fmla="*/ 763197 w 12192000"/>
              <a:gd name="connsiteY176" fmla="*/ 59356 h 1126566"/>
              <a:gd name="connsiteX177" fmla="*/ 778208 w 12192000"/>
              <a:gd name="connsiteY177" fmla="*/ 63801 h 1126566"/>
              <a:gd name="connsiteX178" fmla="*/ 784725 w 12192000"/>
              <a:gd name="connsiteY178" fmla="*/ 62505 h 1126566"/>
              <a:gd name="connsiteX179" fmla="*/ 785400 w 12192000"/>
              <a:gd name="connsiteY179" fmla="*/ 62796 h 1126566"/>
              <a:gd name="connsiteX180" fmla="*/ 786774 w 12192000"/>
              <a:gd name="connsiteY180" fmla="*/ 62098 h 1126566"/>
              <a:gd name="connsiteX181" fmla="*/ 852003 w 12192000"/>
              <a:gd name="connsiteY181" fmla="*/ 61064 h 1126566"/>
              <a:gd name="connsiteX182" fmla="*/ 870719 w 12192000"/>
              <a:gd name="connsiteY182" fmla="*/ 47209 h 1126566"/>
              <a:gd name="connsiteX183" fmla="*/ 883786 w 12192000"/>
              <a:gd name="connsiteY183" fmla="*/ 45814 h 1126566"/>
              <a:gd name="connsiteX184" fmla="*/ 886400 w 12192000"/>
              <a:gd name="connsiteY184" fmla="*/ 43909 h 1126566"/>
              <a:gd name="connsiteX185" fmla="*/ 893881 w 12192000"/>
              <a:gd name="connsiteY185" fmla="*/ 40197 h 1126566"/>
              <a:gd name="connsiteX186" fmla="*/ 886282 w 12192000"/>
              <a:gd name="connsiteY186" fmla="*/ 36610 h 1126566"/>
              <a:gd name="connsiteX187" fmla="*/ 950274 w 12192000"/>
              <a:gd name="connsiteY187" fmla="*/ 20111 h 1126566"/>
              <a:gd name="connsiteX188" fmla="*/ 988432 w 12192000"/>
              <a:gd name="connsiteY188" fmla="*/ 24039 h 1126566"/>
              <a:gd name="connsiteX189" fmla="*/ 1048223 w 12192000"/>
              <a:gd name="connsiteY189" fmla="*/ 19791 h 1126566"/>
              <a:gd name="connsiteX190" fmla="*/ 1177886 w 12192000"/>
              <a:gd name="connsiteY190" fmla="*/ 30728 h 1126566"/>
              <a:gd name="connsiteX191" fmla="*/ 1305018 w 12192000"/>
              <a:gd name="connsiteY191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585904 w 12192000"/>
              <a:gd name="connsiteY149" fmla="*/ 355142 h 1126566"/>
              <a:gd name="connsiteX150" fmla="*/ 11607823 w 12192000"/>
              <a:gd name="connsiteY150" fmla="*/ 357347 h 1126566"/>
              <a:gd name="connsiteX151" fmla="*/ 11664276 w 12192000"/>
              <a:gd name="connsiteY151" fmla="*/ 386951 h 1126566"/>
              <a:gd name="connsiteX152" fmla="*/ 11786197 w 12192000"/>
              <a:gd name="connsiteY152" fmla="*/ 477948 h 1126566"/>
              <a:gd name="connsiteX153" fmla="*/ 11866598 w 12192000"/>
              <a:gd name="connsiteY153" fmla="*/ 486803 h 1126566"/>
              <a:gd name="connsiteX154" fmla="*/ 11916744 w 12192000"/>
              <a:gd name="connsiteY154" fmla="*/ 502917 h 1126566"/>
              <a:gd name="connsiteX155" fmla="*/ 11949248 w 12192000"/>
              <a:gd name="connsiteY155" fmla="*/ 518881 h 1126566"/>
              <a:gd name="connsiteX156" fmla="*/ 11951002 w 12192000"/>
              <a:gd name="connsiteY156" fmla="*/ 518735 h 1126566"/>
              <a:gd name="connsiteX157" fmla="*/ 11957283 w 12192000"/>
              <a:gd name="connsiteY157" fmla="*/ 522828 h 1126566"/>
              <a:gd name="connsiteX158" fmla="*/ 11966535 w 12192000"/>
              <a:gd name="connsiteY158" fmla="*/ 527372 h 1126566"/>
              <a:gd name="connsiteX159" fmla="*/ 12026007 w 12192000"/>
              <a:gd name="connsiteY159" fmla="*/ 534384 h 1126566"/>
              <a:gd name="connsiteX160" fmla="*/ 12035188 w 12192000"/>
              <a:gd name="connsiteY160" fmla="*/ 529609 h 1126566"/>
              <a:gd name="connsiteX161" fmla="*/ 12115225 w 12192000"/>
              <a:gd name="connsiteY161" fmla="*/ 561895 h 1126566"/>
              <a:gd name="connsiteX162" fmla="*/ 12191636 w 12192000"/>
              <a:gd name="connsiteY162" fmla="*/ 558318 h 1126566"/>
              <a:gd name="connsiteX163" fmla="*/ 12192000 w 12192000"/>
              <a:gd name="connsiteY163" fmla="*/ 558295 h 1126566"/>
              <a:gd name="connsiteX164" fmla="*/ 12192000 w 12192000"/>
              <a:gd name="connsiteY164" fmla="*/ 1126566 h 1126566"/>
              <a:gd name="connsiteX165" fmla="*/ 0 w 12192000"/>
              <a:gd name="connsiteY165" fmla="*/ 1126566 h 1126566"/>
              <a:gd name="connsiteX166" fmla="*/ 0 w 12192000"/>
              <a:gd name="connsiteY166" fmla="*/ 401922 h 1126566"/>
              <a:gd name="connsiteX167" fmla="*/ 25242 w 12192000"/>
              <a:gd name="connsiteY167" fmla="*/ 388862 h 1126566"/>
              <a:gd name="connsiteX168" fmla="*/ 96922 w 12192000"/>
              <a:gd name="connsiteY168" fmla="*/ 357381 h 1126566"/>
              <a:gd name="connsiteX169" fmla="*/ 164580 w 12192000"/>
              <a:gd name="connsiteY169" fmla="*/ 322443 h 1126566"/>
              <a:gd name="connsiteX170" fmla="*/ 258712 w 12192000"/>
              <a:gd name="connsiteY170" fmla="*/ 286531 h 1126566"/>
              <a:gd name="connsiteX171" fmla="*/ 316354 w 12192000"/>
              <a:gd name="connsiteY171" fmla="*/ 238529 h 1126566"/>
              <a:gd name="connsiteX172" fmla="*/ 328834 w 12192000"/>
              <a:gd name="connsiteY172" fmla="*/ 240963 h 1126566"/>
              <a:gd name="connsiteX173" fmla="*/ 383414 w 12192000"/>
              <a:gd name="connsiteY173" fmla="*/ 221196 h 1126566"/>
              <a:gd name="connsiteX174" fmla="*/ 537708 w 12192000"/>
              <a:gd name="connsiteY174" fmla="*/ 119020 h 1126566"/>
              <a:gd name="connsiteX175" fmla="*/ 653257 w 12192000"/>
              <a:gd name="connsiteY175" fmla="*/ 91372 h 1126566"/>
              <a:gd name="connsiteX176" fmla="*/ 763197 w 12192000"/>
              <a:gd name="connsiteY176" fmla="*/ 59356 h 1126566"/>
              <a:gd name="connsiteX177" fmla="*/ 778208 w 12192000"/>
              <a:gd name="connsiteY177" fmla="*/ 63801 h 1126566"/>
              <a:gd name="connsiteX178" fmla="*/ 784725 w 12192000"/>
              <a:gd name="connsiteY178" fmla="*/ 62505 h 1126566"/>
              <a:gd name="connsiteX179" fmla="*/ 785400 w 12192000"/>
              <a:gd name="connsiteY179" fmla="*/ 62796 h 1126566"/>
              <a:gd name="connsiteX180" fmla="*/ 786774 w 12192000"/>
              <a:gd name="connsiteY180" fmla="*/ 62098 h 1126566"/>
              <a:gd name="connsiteX181" fmla="*/ 852003 w 12192000"/>
              <a:gd name="connsiteY181" fmla="*/ 61064 h 1126566"/>
              <a:gd name="connsiteX182" fmla="*/ 870719 w 12192000"/>
              <a:gd name="connsiteY182" fmla="*/ 47209 h 1126566"/>
              <a:gd name="connsiteX183" fmla="*/ 883786 w 12192000"/>
              <a:gd name="connsiteY183" fmla="*/ 45814 h 1126566"/>
              <a:gd name="connsiteX184" fmla="*/ 886400 w 12192000"/>
              <a:gd name="connsiteY184" fmla="*/ 43909 h 1126566"/>
              <a:gd name="connsiteX185" fmla="*/ 893881 w 12192000"/>
              <a:gd name="connsiteY185" fmla="*/ 40197 h 1126566"/>
              <a:gd name="connsiteX186" fmla="*/ 886282 w 12192000"/>
              <a:gd name="connsiteY186" fmla="*/ 36610 h 1126566"/>
              <a:gd name="connsiteX187" fmla="*/ 950274 w 12192000"/>
              <a:gd name="connsiteY187" fmla="*/ 20111 h 1126566"/>
              <a:gd name="connsiteX188" fmla="*/ 988432 w 12192000"/>
              <a:gd name="connsiteY188" fmla="*/ 24039 h 1126566"/>
              <a:gd name="connsiteX189" fmla="*/ 1048223 w 12192000"/>
              <a:gd name="connsiteY189" fmla="*/ 19791 h 1126566"/>
              <a:gd name="connsiteX190" fmla="*/ 1177886 w 12192000"/>
              <a:gd name="connsiteY190" fmla="*/ 30728 h 1126566"/>
              <a:gd name="connsiteX191" fmla="*/ 1305018 w 12192000"/>
              <a:gd name="connsiteY191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607823 w 12192000"/>
              <a:gd name="connsiteY149" fmla="*/ 357347 h 1126566"/>
              <a:gd name="connsiteX150" fmla="*/ 11664276 w 12192000"/>
              <a:gd name="connsiteY150" fmla="*/ 386951 h 1126566"/>
              <a:gd name="connsiteX151" fmla="*/ 11786197 w 12192000"/>
              <a:gd name="connsiteY151" fmla="*/ 477948 h 1126566"/>
              <a:gd name="connsiteX152" fmla="*/ 11866598 w 12192000"/>
              <a:gd name="connsiteY152" fmla="*/ 486803 h 1126566"/>
              <a:gd name="connsiteX153" fmla="*/ 11916744 w 12192000"/>
              <a:gd name="connsiteY153" fmla="*/ 502917 h 1126566"/>
              <a:gd name="connsiteX154" fmla="*/ 11949248 w 12192000"/>
              <a:gd name="connsiteY154" fmla="*/ 518881 h 1126566"/>
              <a:gd name="connsiteX155" fmla="*/ 11951002 w 12192000"/>
              <a:gd name="connsiteY155" fmla="*/ 518735 h 1126566"/>
              <a:gd name="connsiteX156" fmla="*/ 11957283 w 12192000"/>
              <a:gd name="connsiteY156" fmla="*/ 522828 h 1126566"/>
              <a:gd name="connsiteX157" fmla="*/ 11966535 w 12192000"/>
              <a:gd name="connsiteY157" fmla="*/ 527372 h 1126566"/>
              <a:gd name="connsiteX158" fmla="*/ 12026007 w 12192000"/>
              <a:gd name="connsiteY158" fmla="*/ 534384 h 1126566"/>
              <a:gd name="connsiteX159" fmla="*/ 12035188 w 12192000"/>
              <a:gd name="connsiteY159" fmla="*/ 529609 h 1126566"/>
              <a:gd name="connsiteX160" fmla="*/ 12115225 w 12192000"/>
              <a:gd name="connsiteY160" fmla="*/ 561895 h 1126566"/>
              <a:gd name="connsiteX161" fmla="*/ 12191636 w 12192000"/>
              <a:gd name="connsiteY161" fmla="*/ 558318 h 1126566"/>
              <a:gd name="connsiteX162" fmla="*/ 12192000 w 12192000"/>
              <a:gd name="connsiteY162" fmla="*/ 558295 h 1126566"/>
              <a:gd name="connsiteX163" fmla="*/ 12192000 w 12192000"/>
              <a:gd name="connsiteY163" fmla="*/ 1126566 h 1126566"/>
              <a:gd name="connsiteX164" fmla="*/ 0 w 12192000"/>
              <a:gd name="connsiteY164" fmla="*/ 1126566 h 1126566"/>
              <a:gd name="connsiteX165" fmla="*/ 0 w 12192000"/>
              <a:gd name="connsiteY165" fmla="*/ 401922 h 1126566"/>
              <a:gd name="connsiteX166" fmla="*/ 25242 w 12192000"/>
              <a:gd name="connsiteY166" fmla="*/ 388862 h 1126566"/>
              <a:gd name="connsiteX167" fmla="*/ 96922 w 12192000"/>
              <a:gd name="connsiteY167" fmla="*/ 357381 h 1126566"/>
              <a:gd name="connsiteX168" fmla="*/ 164580 w 12192000"/>
              <a:gd name="connsiteY168" fmla="*/ 322443 h 1126566"/>
              <a:gd name="connsiteX169" fmla="*/ 258712 w 12192000"/>
              <a:gd name="connsiteY169" fmla="*/ 286531 h 1126566"/>
              <a:gd name="connsiteX170" fmla="*/ 316354 w 12192000"/>
              <a:gd name="connsiteY170" fmla="*/ 238529 h 1126566"/>
              <a:gd name="connsiteX171" fmla="*/ 328834 w 12192000"/>
              <a:gd name="connsiteY171" fmla="*/ 240963 h 1126566"/>
              <a:gd name="connsiteX172" fmla="*/ 383414 w 12192000"/>
              <a:gd name="connsiteY172" fmla="*/ 221196 h 1126566"/>
              <a:gd name="connsiteX173" fmla="*/ 537708 w 12192000"/>
              <a:gd name="connsiteY173" fmla="*/ 119020 h 1126566"/>
              <a:gd name="connsiteX174" fmla="*/ 653257 w 12192000"/>
              <a:gd name="connsiteY174" fmla="*/ 91372 h 1126566"/>
              <a:gd name="connsiteX175" fmla="*/ 763197 w 12192000"/>
              <a:gd name="connsiteY175" fmla="*/ 59356 h 1126566"/>
              <a:gd name="connsiteX176" fmla="*/ 778208 w 12192000"/>
              <a:gd name="connsiteY176" fmla="*/ 63801 h 1126566"/>
              <a:gd name="connsiteX177" fmla="*/ 784725 w 12192000"/>
              <a:gd name="connsiteY177" fmla="*/ 62505 h 1126566"/>
              <a:gd name="connsiteX178" fmla="*/ 785400 w 12192000"/>
              <a:gd name="connsiteY178" fmla="*/ 62796 h 1126566"/>
              <a:gd name="connsiteX179" fmla="*/ 786774 w 12192000"/>
              <a:gd name="connsiteY179" fmla="*/ 62098 h 1126566"/>
              <a:gd name="connsiteX180" fmla="*/ 852003 w 12192000"/>
              <a:gd name="connsiteY180" fmla="*/ 61064 h 1126566"/>
              <a:gd name="connsiteX181" fmla="*/ 870719 w 12192000"/>
              <a:gd name="connsiteY181" fmla="*/ 47209 h 1126566"/>
              <a:gd name="connsiteX182" fmla="*/ 883786 w 12192000"/>
              <a:gd name="connsiteY182" fmla="*/ 45814 h 1126566"/>
              <a:gd name="connsiteX183" fmla="*/ 886400 w 12192000"/>
              <a:gd name="connsiteY183" fmla="*/ 43909 h 1126566"/>
              <a:gd name="connsiteX184" fmla="*/ 893881 w 12192000"/>
              <a:gd name="connsiteY184" fmla="*/ 40197 h 1126566"/>
              <a:gd name="connsiteX185" fmla="*/ 886282 w 12192000"/>
              <a:gd name="connsiteY185" fmla="*/ 36610 h 1126566"/>
              <a:gd name="connsiteX186" fmla="*/ 950274 w 12192000"/>
              <a:gd name="connsiteY186" fmla="*/ 20111 h 1126566"/>
              <a:gd name="connsiteX187" fmla="*/ 988432 w 12192000"/>
              <a:gd name="connsiteY187" fmla="*/ 24039 h 1126566"/>
              <a:gd name="connsiteX188" fmla="*/ 1048223 w 12192000"/>
              <a:gd name="connsiteY188" fmla="*/ 19791 h 1126566"/>
              <a:gd name="connsiteX189" fmla="*/ 1177886 w 12192000"/>
              <a:gd name="connsiteY189" fmla="*/ 30728 h 1126566"/>
              <a:gd name="connsiteX190" fmla="*/ 1305018 w 12192000"/>
              <a:gd name="connsiteY190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607823 w 12192000"/>
              <a:gd name="connsiteY149" fmla="*/ 357347 h 1126566"/>
              <a:gd name="connsiteX150" fmla="*/ 11664276 w 12192000"/>
              <a:gd name="connsiteY150" fmla="*/ 386951 h 1126566"/>
              <a:gd name="connsiteX151" fmla="*/ 11786197 w 12192000"/>
              <a:gd name="connsiteY151" fmla="*/ 477948 h 1126566"/>
              <a:gd name="connsiteX152" fmla="*/ 11866598 w 12192000"/>
              <a:gd name="connsiteY152" fmla="*/ 486803 h 1126566"/>
              <a:gd name="connsiteX153" fmla="*/ 11916744 w 12192000"/>
              <a:gd name="connsiteY153" fmla="*/ 502917 h 1126566"/>
              <a:gd name="connsiteX154" fmla="*/ 11949248 w 12192000"/>
              <a:gd name="connsiteY154" fmla="*/ 518881 h 1126566"/>
              <a:gd name="connsiteX155" fmla="*/ 11951002 w 12192000"/>
              <a:gd name="connsiteY155" fmla="*/ 518735 h 1126566"/>
              <a:gd name="connsiteX156" fmla="*/ 11957283 w 12192000"/>
              <a:gd name="connsiteY156" fmla="*/ 522828 h 1126566"/>
              <a:gd name="connsiteX157" fmla="*/ 12026007 w 12192000"/>
              <a:gd name="connsiteY157" fmla="*/ 534384 h 1126566"/>
              <a:gd name="connsiteX158" fmla="*/ 12035188 w 12192000"/>
              <a:gd name="connsiteY158" fmla="*/ 529609 h 1126566"/>
              <a:gd name="connsiteX159" fmla="*/ 12115225 w 12192000"/>
              <a:gd name="connsiteY159" fmla="*/ 561895 h 1126566"/>
              <a:gd name="connsiteX160" fmla="*/ 12191636 w 12192000"/>
              <a:gd name="connsiteY160" fmla="*/ 558318 h 1126566"/>
              <a:gd name="connsiteX161" fmla="*/ 12192000 w 12192000"/>
              <a:gd name="connsiteY161" fmla="*/ 558295 h 1126566"/>
              <a:gd name="connsiteX162" fmla="*/ 12192000 w 12192000"/>
              <a:gd name="connsiteY162" fmla="*/ 1126566 h 1126566"/>
              <a:gd name="connsiteX163" fmla="*/ 0 w 12192000"/>
              <a:gd name="connsiteY163" fmla="*/ 1126566 h 1126566"/>
              <a:gd name="connsiteX164" fmla="*/ 0 w 12192000"/>
              <a:gd name="connsiteY164" fmla="*/ 401922 h 1126566"/>
              <a:gd name="connsiteX165" fmla="*/ 25242 w 12192000"/>
              <a:gd name="connsiteY165" fmla="*/ 388862 h 1126566"/>
              <a:gd name="connsiteX166" fmla="*/ 96922 w 12192000"/>
              <a:gd name="connsiteY166" fmla="*/ 357381 h 1126566"/>
              <a:gd name="connsiteX167" fmla="*/ 164580 w 12192000"/>
              <a:gd name="connsiteY167" fmla="*/ 322443 h 1126566"/>
              <a:gd name="connsiteX168" fmla="*/ 258712 w 12192000"/>
              <a:gd name="connsiteY168" fmla="*/ 286531 h 1126566"/>
              <a:gd name="connsiteX169" fmla="*/ 316354 w 12192000"/>
              <a:gd name="connsiteY169" fmla="*/ 238529 h 1126566"/>
              <a:gd name="connsiteX170" fmla="*/ 328834 w 12192000"/>
              <a:gd name="connsiteY170" fmla="*/ 240963 h 1126566"/>
              <a:gd name="connsiteX171" fmla="*/ 383414 w 12192000"/>
              <a:gd name="connsiteY171" fmla="*/ 221196 h 1126566"/>
              <a:gd name="connsiteX172" fmla="*/ 537708 w 12192000"/>
              <a:gd name="connsiteY172" fmla="*/ 119020 h 1126566"/>
              <a:gd name="connsiteX173" fmla="*/ 653257 w 12192000"/>
              <a:gd name="connsiteY173" fmla="*/ 91372 h 1126566"/>
              <a:gd name="connsiteX174" fmla="*/ 763197 w 12192000"/>
              <a:gd name="connsiteY174" fmla="*/ 59356 h 1126566"/>
              <a:gd name="connsiteX175" fmla="*/ 778208 w 12192000"/>
              <a:gd name="connsiteY175" fmla="*/ 63801 h 1126566"/>
              <a:gd name="connsiteX176" fmla="*/ 784725 w 12192000"/>
              <a:gd name="connsiteY176" fmla="*/ 62505 h 1126566"/>
              <a:gd name="connsiteX177" fmla="*/ 785400 w 12192000"/>
              <a:gd name="connsiteY177" fmla="*/ 62796 h 1126566"/>
              <a:gd name="connsiteX178" fmla="*/ 786774 w 12192000"/>
              <a:gd name="connsiteY178" fmla="*/ 62098 h 1126566"/>
              <a:gd name="connsiteX179" fmla="*/ 852003 w 12192000"/>
              <a:gd name="connsiteY179" fmla="*/ 61064 h 1126566"/>
              <a:gd name="connsiteX180" fmla="*/ 870719 w 12192000"/>
              <a:gd name="connsiteY180" fmla="*/ 47209 h 1126566"/>
              <a:gd name="connsiteX181" fmla="*/ 883786 w 12192000"/>
              <a:gd name="connsiteY181" fmla="*/ 45814 h 1126566"/>
              <a:gd name="connsiteX182" fmla="*/ 886400 w 12192000"/>
              <a:gd name="connsiteY182" fmla="*/ 43909 h 1126566"/>
              <a:gd name="connsiteX183" fmla="*/ 893881 w 12192000"/>
              <a:gd name="connsiteY183" fmla="*/ 40197 h 1126566"/>
              <a:gd name="connsiteX184" fmla="*/ 886282 w 12192000"/>
              <a:gd name="connsiteY184" fmla="*/ 36610 h 1126566"/>
              <a:gd name="connsiteX185" fmla="*/ 950274 w 12192000"/>
              <a:gd name="connsiteY185" fmla="*/ 20111 h 1126566"/>
              <a:gd name="connsiteX186" fmla="*/ 988432 w 12192000"/>
              <a:gd name="connsiteY186" fmla="*/ 24039 h 1126566"/>
              <a:gd name="connsiteX187" fmla="*/ 1048223 w 12192000"/>
              <a:gd name="connsiteY187" fmla="*/ 19791 h 1126566"/>
              <a:gd name="connsiteX188" fmla="*/ 1177886 w 12192000"/>
              <a:gd name="connsiteY188" fmla="*/ 30728 h 1126566"/>
              <a:gd name="connsiteX189" fmla="*/ 1305018 w 12192000"/>
              <a:gd name="connsiteY189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49306 w 12192000"/>
              <a:gd name="connsiteY119" fmla="*/ 35204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607823 w 12192000"/>
              <a:gd name="connsiteY149" fmla="*/ 357347 h 1126566"/>
              <a:gd name="connsiteX150" fmla="*/ 11664276 w 12192000"/>
              <a:gd name="connsiteY150" fmla="*/ 386951 h 1126566"/>
              <a:gd name="connsiteX151" fmla="*/ 11786197 w 12192000"/>
              <a:gd name="connsiteY151" fmla="*/ 477948 h 1126566"/>
              <a:gd name="connsiteX152" fmla="*/ 11866598 w 12192000"/>
              <a:gd name="connsiteY152" fmla="*/ 486803 h 1126566"/>
              <a:gd name="connsiteX153" fmla="*/ 11916744 w 12192000"/>
              <a:gd name="connsiteY153" fmla="*/ 502917 h 1126566"/>
              <a:gd name="connsiteX154" fmla="*/ 11949248 w 12192000"/>
              <a:gd name="connsiteY154" fmla="*/ 518881 h 1126566"/>
              <a:gd name="connsiteX155" fmla="*/ 11951002 w 12192000"/>
              <a:gd name="connsiteY155" fmla="*/ 518735 h 1126566"/>
              <a:gd name="connsiteX156" fmla="*/ 12026007 w 12192000"/>
              <a:gd name="connsiteY156" fmla="*/ 534384 h 1126566"/>
              <a:gd name="connsiteX157" fmla="*/ 12035188 w 12192000"/>
              <a:gd name="connsiteY157" fmla="*/ 529609 h 1126566"/>
              <a:gd name="connsiteX158" fmla="*/ 12115225 w 12192000"/>
              <a:gd name="connsiteY158" fmla="*/ 561895 h 1126566"/>
              <a:gd name="connsiteX159" fmla="*/ 12191636 w 12192000"/>
              <a:gd name="connsiteY159" fmla="*/ 558318 h 1126566"/>
              <a:gd name="connsiteX160" fmla="*/ 12192000 w 12192000"/>
              <a:gd name="connsiteY160" fmla="*/ 558295 h 1126566"/>
              <a:gd name="connsiteX161" fmla="*/ 12192000 w 12192000"/>
              <a:gd name="connsiteY161" fmla="*/ 1126566 h 1126566"/>
              <a:gd name="connsiteX162" fmla="*/ 0 w 12192000"/>
              <a:gd name="connsiteY162" fmla="*/ 1126566 h 1126566"/>
              <a:gd name="connsiteX163" fmla="*/ 0 w 12192000"/>
              <a:gd name="connsiteY163" fmla="*/ 401922 h 1126566"/>
              <a:gd name="connsiteX164" fmla="*/ 25242 w 12192000"/>
              <a:gd name="connsiteY164" fmla="*/ 388862 h 1126566"/>
              <a:gd name="connsiteX165" fmla="*/ 96922 w 12192000"/>
              <a:gd name="connsiteY165" fmla="*/ 357381 h 1126566"/>
              <a:gd name="connsiteX166" fmla="*/ 164580 w 12192000"/>
              <a:gd name="connsiteY166" fmla="*/ 322443 h 1126566"/>
              <a:gd name="connsiteX167" fmla="*/ 258712 w 12192000"/>
              <a:gd name="connsiteY167" fmla="*/ 286531 h 1126566"/>
              <a:gd name="connsiteX168" fmla="*/ 316354 w 12192000"/>
              <a:gd name="connsiteY168" fmla="*/ 238529 h 1126566"/>
              <a:gd name="connsiteX169" fmla="*/ 328834 w 12192000"/>
              <a:gd name="connsiteY169" fmla="*/ 240963 h 1126566"/>
              <a:gd name="connsiteX170" fmla="*/ 383414 w 12192000"/>
              <a:gd name="connsiteY170" fmla="*/ 221196 h 1126566"/>
              <a:gd name="connsiteX171" fmla="*/ 537708 w 12192000"/>
              <a:gd name="connsiteY171" fmla="*/ 119020 h 1126566"/>
              <a:gd name="connsiteX172" fmla="*/ 653257 w 12192000"/>
              <a:gd name="connsiteY172" fmla="*/ 91372 h 1126566"/>
              <a:gd name="connsiteX173" fmla="*/ 763197 w 12192000"/>
              <a:gd name="connsiteY173" fmla="*/ 59356 h 1126566"/>
              <a:gd name="connsiteX174" fmla="*/ 778208 w 12192000"/>
              <a:gd name="connsiteY174" fmla="*/ 63801 h 1126566"/>
              <a:gd name="connsiteX175" fmla="*/ 784725 w 12192000"/>
              <a:gd name="connsiteY175" fmla="*/ 62505 h 1126566"/>
              <a:gd name="connsiteX176" fmla="*/ 785400 w 12192000"/>
              <a:gd name="connsiteY176" fmla="*/ 62796 h 1126566"/>
              <a:gd name="connsiteX177" fmla="*/ 786774 w 12192000"/>
              <a:gd name="connsiteY177" fmla="*/ 62098 h 1126566"/>
              <a:gd name="connsiteX178" fmla="*/ 852003 w 12192000"/>
              <a:gd name="connsiteY178" fmla="*/ 61064 h 1126566"/>
              <a:gd name="connsiteX179" fmla="*/ 870719 w 12192000"/>
              <a:gd name="connsiteY179" fmla="*/ 47209 h 1126566"/>
              <a:gd name="connsiteX180" fmla="*/ 883786 w 12192000"/>
              <a:gd name="connsiteY180" fmla="*/ 45814 h 1126566"/>
              <a:gd name="connsiteX181" fmla="*/ 886400 w 12192000"/>
              <a:gd name="connsiteY181" fmla="*/ 43909 h 1126566"/>
              <a:gd name="connsiteX182" fmla="*/ 893881 w 12192000"/>
              <a:gd name="connsiteY182" fmla="*/ 40197 h 1126566"/>
              <a:gd name="connsiteX183" fmla="*/ 886282 w 12192000"/>
              <a:gd name="connsiteY183" fmla="*/ 36610 h 1126566"/>
              <a:gd name="connsiteX184" fmla="*/ 950274 w 12192000"/>
              <a:gd name="connsiteY184" fmla="*/ 20111 h 1126566"/>
              <a:gd name="connsiteX185" fmla="*/ 988432 w 12192000"/>
              <a:gd name="connsiteY185" fmla="*/ 24039 h 1126566"/>
              <a:gd name="connsiteX186" fmla="*/ 1048223 w 12192000"/>
              <a:gd name="connsiteY186" fmla="*/ 19791 h 1126566"/>
              <a:gd name="connsiteX187" fmla="*/ 1177886 w 12192000"/>
              <a:gd name="connsiteY187" fmla="*/ 30728 h 1126566"/>
              <a:gd name="connsiteX188" fmla="*/ 1305018 w 12192000"/>
              <a:gd name="connsiteY188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057432 w 12192000"/>
              <a:gd name="connsiteY112" fmla="*/ 421938 h 1126566"/>
              <a:gd name="connsiteX113" fmla="*/ 10121534 w 12192000"/>
              <a:gd name="connsiteY113" fmla="*/ 437514 h 1126566"/>
              <a:gd name="connsiteX114" fmla="*/ 10199200 w 12192000"/>
              <a:gd name="connsiteY114" fmla="*/ 438197 h 1126566"/>
              <a:gd name="connsiteX115" fmla="*/ 10245648 w 12192000"/>
              <a:gd name="connsiteY115" fmla="*/ 438831 h 1126566"/>
              <a:gd name="connsiteX116" fmla="*/ 10369590 w 12192000"/>
              <a:gd name="connsiteY116" fmla="*/ 423377 h 1126566"/>
              <a:gd name="connsiteX117" fmla="*/ 10575777 w 12192000"/>
              <a:gd name="connsiteY117" fmla="*/ 355859 h 1126566"/>
              <a:gd name="connsiteX118" fmla="*/ 10638984 w 12192000"/>
              <a:gd name="connsiteY118" fmla="*/ 347416 h 1126566"/>
              <a:gd name="connsiteX119" fmla="*/ 10668356 w 12192000"/>
              <a:gd name="connsiteY119" fmla="*/ 340612 h 1126566"/>
              <a:gd name="connsiteX120" fmla="*/ 10732175 w 12192000"/>
              <a:gd name="connsiteY120" fmla="*/ 317549 h 1126566"/>
              <a:gd name="connsiteX121" fmla="*/ 10862886 w 12192000"/>
              <a:gd name="connsiteY121" fmla="*/ 313438 h 1126566"/>
              <a:gd name="connsiteX122" fmla="*/ 10963063 w 12192000"/>
              <a:gd name="connsiteY122" fmla="*/ 317771 h 1126566"/>
              <a:gd name="connsiteX123" fmla="*/ 11018562 w 12192000"/>
              <a:gd name="connsiteY123" fmla="*/ 316991 h 1126566"/>
              <a:gd name="connsiteX124" fmla="*/ 11059692 w 12192000"/>
              <a:gd name="connsiteY124" fmla="*/ 319983 h 1126566"/>
              <a:gd name="connsiteX125" fmla="*/ 11160371 w 12192000"/>
              <a:gd name="connsiteY125" fmla="*/ 308440 h 1126566"/>
              <a:gd name="connsiteX126" fmla="*/ 11178386 w 12192000"/>
              <a:gd name="connsiteY126" fmla="*/ 299490 h 1126566"/>
              <a:gd name="connsiteX127" fmla="*/ 11192494 w 12192000"/>
              <a:gd name="connsiteY127" fmla="*/ 296221 h 1126566"/>
              <a:gd name="connsiteX128" fmla="*/ 11199770 w 12192000"/>
              <a:gd name="connsiteY128" fmla="*/ 299772 h 1126566"/>
              <a:gd name="connsiteX129" fmla="*/ 11217258 w 12192000"/>
              <a:gd name="connsiteY129" fmla="*/ 293681 h 1126566"/>
              <a:gd name="connsiteX130" fmla="*/ 11245798 w 12192000"/>
              <a:gd name="connsiteY130" fmla="*/ 292170 h 1126566"/>
              <a:gd name="connsiteX131" fmla="*/ 11255992 w 12192000"/>
              <a:gd name="connsiteY131" fmla="*/ 291919 h 1126566"/>
              <a:gd name="connsiteX132" fmla="*/ 11264859 w 12192000"/>
              <a:gd name="connsiteY132" fmla="*/ 293937 h 1126566"/>
              <a:gd name="connsiteX133" fmla="*/ 11276151 w 12192000"/>
              <a:gd name="connsiteY133" fmla="*/ 293070 h 1126566"/>
              <a:gd name="connsiteX134" fmla="*/ 11279850 w 12192000"/>
              <a:gd name="connsiteY134" fmla="*/ 291330 h 1126566"/>
              <a:gd name="connsiteX135" fmla="*/ 11290818 w 12192000"/>
              <a:gd name="connsiteY135" fmla="*/ 291060 h 1126566"/>
              <a:gd name="connsiteX136" fmla="*/ 11296248 w 12192000"/>
              <a:gd name="connsiteY136" fmla="*/ 290163 h 1126566"/>
              <a:gd name="connsiteX137" fmla="*/ 11301652 w 12192000"/>
              <a:gd name="connsiteY137" fmla="*/ 290324 h 1126566"/>
              <a:gd name="connsiteX138" fmla="*/ 11339114 w 12192000"/>
              <a:gd name="connsiteY138" fmla="*/ 288153 h 1126566"/>
              <a:gd name="connsiteX139" fmla="*/ 11345146 w 12192000"/>
              <a:gd name="connsiteY139" fmla="*/ 290802 h 1126566"/>
              <a:gd name="connsiteX140" fmla="*/ 11400126 w 12192000"/>
              <a:gd name="connsiteY140" fmla="*/ 292287 h 1126566"/>
              <a:gd name="connsiteX141" fmla="*/ 11400420 w 12192000"/>
              <a:gd name="connsiteY141" fmla="*/ 293758 h 1126566"/>
              <a:gd name="connsiteX142" fmla="*/ 11413889 w 12192000"/>
              <a:gd name="connsiteY142" fmla="*/ 300516 h 1126566"/>
              <a:gd name="connsiteX143" fmla="*/ 11440688 w 12192000"/>
              <a:gd name="connsiteY143" fmla="*/ 310121 h 1126566"/>
              <a:gd name="connsiteX144" fmla="*/ 11496733 w 12192000"/>
              <a:gd name="connsiteY144" fmla="*/ 350225 h 1126566"/>
              <a:gd name="connsiteX145" fmla="*/ 11554005 w 12192000"/>
              <a:gd name="connsiteY145" fmla="*/ 351933 h 1126566"/>
              <a:gd name="connsiteX146" fmla="*/ 11565304 w 12192000"/>
              <a:gd name="connsiteY146" fmla="*/ 353069 h 1126566"/>
              <a:gd name="connsiteX147" fmla="*/ 11565435 w 12192000"/>
              <a:gd name="connsiteY147" fmla="*/ 353419 h 1126566"/>
              <a:gd name="connsiteX148" fmla="*/ 11577168 w 12192000"/>
              <a:gd name="connsiteY148" fmla="*/ 355270 h 1126566"/>
              <a:gd name="connsiteX149" fmla="*/ 11607823 w 12192000"/>
              <a:gd name="connsiteY149" fmla="*/ 357347 h 1126566"/>
              <a:gd name="connsiteX150" fmla="*/ 11664276 w 12192000"/>
              <a:gd name="connsiteY150" fmla="*/ 386951 h 1126566"/>
              <a:gd name="connsiteX151" fmla="*/ 11786197 w 12192000"/>
              <a:gd name="connsiteY151" fmla="*/ 477948 h 1126566"/>
              <a:gd name="connsiteX152" fmla="*/ 11866598 w 12192000"/>
              <a:gd name="connsiteY152" fmla="*/ 486803 h 1126566"/>
              <a:gd name="connsiteX153" fmla="*/ 11916744 w 12192000"/>
              <a:gd name="connsiteY153" fmla="*/ 502917 h 1126566"/>
              <a:gd name="connsiteX154" fmla="*/ 11949248 w 12192000"/>
              <a:gd name="connsiteY154" fmla="*/ 518881 h 1126566"/>
              <a:gd name="connsiteX155" fmla="*/ 11951002 w 12192000"/>
              <a:gd name="connsiteY155" fmla="*/ 518735 h 1126566"/>
              <a:gd name="connsiteX156" fmla="*/ 12026007 w 12192000"/>
              <a:gd name="connsiteY156" fmla="*/ 534384 h 1126566"/>
              <a:gd name="connsiteX157" fmla="*/ 12035188 w 12192000"/>
              <a:gd name="connsiteY157" fmla="*/ 529609 h 1126566"/>
              <a:gd name="connsiteX158" fmla="*/ 12115225 w 12192000"/>
              <a:gd name="connsiteY158" fmla="*/ 561895 h 1126566"/>
              <a:gd name="connsiteX159" fmla="*/ 12191636 w 12192000"/>
              <a:gd name="connsiteY159" fmla="*/ 558318 h 1126566"/>
              <a:gd name="connsiteX160" fmla="*/ 12192000 w 12192000"/>
              <a:gd name="connsiteY160" fmla="*/ 558295 h 1126566"/>
              <a:gd name="connsiteX161" fmla="*/ 12192000 w 12192000"/>
              <a:gd name="connsiteY161" fmla="*/ 1126566 h 1126566"/>
              <a:gd name="connsiteX162" fmla="*/ 0 w 12192000"/>
              <a:gd name="connsiteY162" fmla="*/ 1126566 h 1126566"/>
              <a:gd name="connsiteX163" fmla="*/ 0 w 12192000"/>
              <a:gd name="connsiteY163" fmla="*/ 401922 h 1126566"/>
              <a:gd name="connsiteX164" fmla="*/ 25242 w 12192000"/>
              <a:gd name="connsiteY164" fmla="*/ 388862 h 1126566"/>
              <a:gd name="connsiteX165" fmla="*/ 96922 w 12192000"/>
              <a:gd name="connsiteY165" fmla="*/ 357381 h 1126566"/>
              <a:gd name="connsiteX166" fmla="*/ 164580 w 12192000"/>
              <a:gd name="connsiteY166" fmla="*/ 322443 h 1126566"/>
              <a:gd name="connsiteX167" fmla="*/ 258712 w 12192000"/>
              <a:gd name="connsiteY167" fmla="*/ 286531 h 1126566"/>
              <a:gd name="connsiteX168" fmla="*/ 316354 w 12192000"/>
              <a:gd name="connsiteY168" fmla="*/ 238529 h 1126566"/>
              <a:gd name="connsiteX169" fmla="*/ 328834 w 12192000"/>
              <a:gd name="connsiteY169" fmla="*/ 240963 h 1126566"/>
              <a:gd name="connsiteX170" fmla="*/ 383414 w 12192000"/>
              <a:gd name="connsiteY170" fmla="*/ 221196 h 1126566"/>
              <a:gd name="connsiteX171" fmla="*/ 537708 w 12192000"/>
              <a:gd name="connsiteY171" fmla="*/ 119020 h 1126566"/>
              <a:gd name="connsiteX172" fmla="*/ 653257 w 12192000"/>
              <a:gd name="connsiteY172" fmla="*/ 91372 h 1126566"/>
              <a:gd name="connsiteX173" fmla="*/ 763197 w 12192000"/>
              <a:gd name="connsiteY173" fmla="*/ 59356 h 1126566"/>
              <a:gd name="connsiteX174" fmla="*/ 778208 w 12192000"/>
              <a:gd name="connsiteY174" fmla="*/ 63801 h 1126566"/>
              <a:gd name="connsiteX175" fmla="*/ 784725 w 12192000"/>
              <a:gd name="connsiteY175" fmla="*/ 62505 h 1126566"/>
              <a:gd name="connsiteX176" fmla="*/ 785400 w 12192000"/>
              <a:gd name="connsiteY176" fmla="*/ 62796 h 1126566"/>
              <a:gd name="connsiteX177" fmla="*/ 786774 w 12192000"/>
              <a:gd name="connsiteY177" fmla="*/ 62098 h 1126566"/>
              <a:gd name="connsiteX178" fmla="*/ 852003 w 12192000"/>
              <a:gd name="connsiteY178" fmla="*/ 61064 h 1126566"/>
              <a:gd name="connsiteX179" fmla="*/ 870719 w 12192000"/>
              <a:gd name="connsiteY179" fmla="*/ 47209 h 1126566"/>
              <a:gd name="connsiteX180" fmla="*/ 883786 w 12192000"/>
              <a:gd name="connsiteY180" fmla="*/ 45814 h 1126566"/>
              <a:gd name="connsiteX181" fmla="*/ 886400 w 12192000"/>
              <a:gd name="connsiteY181" fmla="*/ 43909 h 1126566"/>
              <a:gd name="connsiteX182" fmla="*/ 893881 w 12192000"/>
              <a:gd name="connsiteY182" fmla="*/ 40197 h 1126566"/>
              <a:gd name="connsiteX183" fmla="*/ 886282 w 12192000"/>
              <a:gd name="connsiteY183" fmla="*/ 36610 h 1126566"/>
              <a:gd name="connsiteX184" fmla="*/ 950274 w 12192000"/>
              <a:gd name="connsiteY184" fmla="*/ 20111 h 1126566"/>
              <a:gd name="connsiteX185" fmla="*/ 988432 w 12192000"/>
              <a:gd name="connsiteY185" fmla="*/ 24039 h 1126566"/>
              <a:gd name="connsiteX186" fmla="*/ 1048223 w 12192000"/>
              <a:gd name="connsiteY186" fmla="*/ 19791 h 1126566"/>
              <a:gd name="connsiteX187" fmla="*/ 1177886 w 12192000"/>
              <a:gd name="connsiteY187" fmla="*/ 30728 h 1126566"/>
              <a:gd name="connsiteX188" fmla="*/ 1305018 w 12192000"/>
              <a:gd name="connsiteY188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038815 w 12192000"/>
              <a:gd name="connsiteY111" fmla="*/ 419316 h 1126566"/>
              <a:gd name="connsiteX112" fmla="*/ 10121534 w 12192000"/>
              <a:gd name="connsiteY112" fmla="*/ 437514 h 1126566"/>
              <a:gd name="connsiteX113" fmla="*/ 10199200 w 12192000"/>
              <a:gd name="connsiteY113" fmla="*/ 438197 h 1126566"/>
              <a:gd name="connsiteX114" fmla="*/ 10245648 w 12192000"/>
              <a:gd name="connsiteY114" fmla="*/ 438831 h 1126566"/>
              <a:gd name="connsiteX115" fmla="*/ 10369590 w 12192000"/>
              <a:gd name="connsiteY115" fmla="*/ 423377 h 1126566"/>
              <a:gd name="connsiteX116" fmla="*/ 10575777 w 12192000"/>
              <a:gd name="connsiteY116" fmla="*/ 355859 h 1126566"/>
              <a:gd name="connsiteX117" fmla="*/ 10638984 w 12192000"/>
              <a:gd name="connsiteY117" fmla="*/ 347416 h 1126566"/>
              <a:gd name="connsiteX118" fmla="*/ 10668356 w 12192000"/>
              <a:gd name="connsiteY118" fmla="*/ 340612 h 1126566"/>
              <a:gd name="connsiteX119" fmla="*/ 10732175 w 12192000"/>
              <a:gd name="connsiteY119" fmla="*/ 317549 h 1126566"/>
              <a:gd name="connsiteX120" fmla="*/ 10862886 w 12192000"/>
              <a:gd name="connsiteY120" fmla="*/ 313438 h 1126566"/>
              <a:gd name="connsiteX121" fmla="*/ 10963063 w 12192000"/>
              <a:gd name="connsiteY121" fmla="*/ 317771 h 1126566"/>
              <a:gd name="connsiteX122" fmla="*/ 11018562 w 12192000"/>
              <a:gd name="connsiteY122" fmla="*/ 316991 h 1126566"/>
              <a:gd name="connsiteX123" fmla="*/ 11059692 w 12192000"/>
              <a:gd name="connsiteY123" fmla="*/ 319983 h 1126566"/>
              <a:gd name="connsiteX124" fmla="*/ 11160371 w 12192000"/>
              <a:gd name="connsiteY124" fmla="*/ 308440 h 1126566"/>
              <a:gd name="connsiteX125" fmla="*/ 11178386 w 12192000"/>
              <a:gd name="connsiteY125" fmla="*/ 299490 h 1126566"/>
              <a:gd name="connsiteX126" fmla="*/ 11192494 w 12192000"/>
              <a:gd name="connsiteY126" fmla="*/ 296221 h 1126566"/>
              <a:gd name="connsiteX127" fmla="*/ 11199770 w 12192000"/>
              <a:gd name="connsiteY127" fmla="*/ 299772 h 1126566"/>
              <a:gd name="connsiteX128" fmla="*/ 11217258 w 12192000"/>
              <a:gd name="connsiteY128" fmla="*/ 293681 h 1126566"/>
              <a:gd name="connsiteX129" fmla="*/ 11245798 w 12192000"/>
              <a:gd name="connsiteY129" fmla="*/ 292170 h 1126566"/>
              <a:gd name="connsiteX130" fmla="*/ 11255992 w 12192000"/>
              <a:gd name="connsiteY130" fmla="*/ 291919 h 1126566"/>
              <a:gd name="connsiteX131" fmla="*/ 11264859 w 12192000"/>
              <a:gd name="connsiteY131" fmla="*/ 293937 h 1126566"/>
              <a:gd name="connsiteX132" fmla="*/ 11276151 w 12192000"/>
              <a:gd name="connsiteY132" fmla="*/ 293070 h 1126566"/>
              <a:gd name="connsiteX133" fmla="*/ 11279850 w 12192000"/>
              <a:gd name="connsiteY133" fmla="*/ 291330 h 1126566"/>
              <a:gd name="connsiteX134" fmla="*/ 11290818 w 12192000"/>
              <a:gd name="connsiteY134" fmla="*/ 291060 h 1126566"/>
              <a:gd name="connsiteX135" fmla="*/ 11296248 w 12192000"/>
              <a:gd name="connsiteY135" fmla="*/ 290163 h 1126566"/>
              <a:gd name="connsiteX136" fmla="*/ 11301652 w 12192000"/>
              <a:gd name="connsiteY136" fmla="*/ 290324 h 1126566"/>
              <a:gd name="connsiteX137" fmla="*/ 11339114 w 12192000"/>
              <a:gd name="connsiteY137" fmla="*/ 288153 h 1126566"/>
              <a:gd name="connsiteX138" fmla="*/ 11345146 w 12192000"/>
              <a:gd name="connsiteY138" fmla="*/ 290802 h 1126566"/>
              <a:gd name="connsiteX139" fmla="*/ 11400126 w 12192000"/>
              <a:gd name="connsiteY139" fmla="*/ 292287 h 1126566"/>
              <a:gd name="connsiteX140" fmla="*/ 11400420 w 12192000"/>
              <a:gd name="connsiteY140" fmla="*/ 293758 h 1126566"/>
              <a:gd name="connsiteX141" fmla="*/ 11413889 w 12192000"/>
              <a:gd name="connsiteY141" fmla="*/ 300516 h 1126566"/>
              <a:gd name="connsiteX142" fmla="*/ 11440688 w 12192000"/>
              <a:gd name="connsiteY142" fmla="*/ 310121 h 1126566"/>
              <a:gd name="connsiteX143" fmla="*/ 11496733 w 12192000"/>
              <a:gd name="connsiteY143" fmla="*/ 350225 h 1126566"/>
              <a:gd name="connsiteX144" fmla="*/ 11554005 w 12192000"/>
              <a:gd name="connsiteY144" fmla="*/ 351933 h 1126566"/>
              <a:gd name="connsiteX145" fmla="*/ 11565304 w 12192000"/>
              <a:gd name="connsiteY145" fmla="*/ 353069 h 1126566"/>
              <a:gd name="connsiteX146" fmla="*/ 11565435 w 12192000"/>
              <a:gd name="connsiteY146" fmla="*/ 353419 h 1126566"/>
              <a:gd name="connsiteX147" fmla="*/ 11577168 w 12192000"/>
              <a:gd name="connsiteY147" fmla="*/ 355270 h 1126566"/>
              <a:gd name="connsiteX148" fmla="*/ 11607823 w 12192000"/>
              <a:gd name="connsiteY148" fmla="*/ 357347 h 1126566"/>
              <a:gd name="connsiteX149" fmla="*/ 11664276 w 12192000"/>
              <a:gd name="connsiteY149" fmla="*/ 386951 h 1126566"/>
              <a:gd name="connsiteX150" fmla="*/ 11786197 w 12192000"/>
              <a:gd name="connsiteY150" fmla="*/ 477948 h 1126566"/>
              <a:gd name="connsiteX151" fmla="*/ 11866598 w 12192000"/>
              <a:gd name="connsiteY151" fmla="*/ 486803 h 1126566"/>
              <a:gd name="connsiteX152" fmla="*/ 11916744 w 12192000"/>
              <a:gd name="connsiteY152" fmla="*/ 502917 h 1126566"/>
              <a:gd name="connsiteX153" fmla="*/ 11949248 w 12192000"/>
              <a:gd name="connsiteY153" fmla="*/ 518881 h 1126566"/>
              <a:gd name="connsiteX154" fmla="*/ 11951002 w 12192000"/>
              <a:gd name="connsiteY154" fmla="*/ 518735 h 1126566"/>
              <a:gd name="connsiteX155" fmla="*/ 12026007 w 12192000"/>
              <a:gd name="connsiteY155" fmla="*/ 534384 h 1126566"/>
              <a:gd name="connsiteX156" fmla="*/ 12035188 w 12192000"/>
              <a:gd name="connsiteY156" fmla="*/ 529609 h 1126566"/>
              <a:gd name="connsiteX157" fmla="*/ 12115225 w 12192000"/>
              <a:gd name="connsiteY157" fmla="*/ 561895 h 1126566"/>
              <a:gd name="connsiteX158" fmla="*/ 12191636 w 12192000"/>
              <a:gd name="connsiteY158" fmla="*/ 558318 h 1126566"/>
              <a:gd name="connsiteX159" fmla="*/ 12192000 w 12192000"/>
              <a:gd name="connsiteY159" fmla="*/ 558295 h 1126566"/>
              <a:gd name="connsiteX160" fmla="*/ 12192000 w 12192000"/>
              <a:gd name="connsiteY160" fmla="*/ 1126566 h 1126566"/>
              <a:gd name="connsiteX161" fmla="*/ 0 w 12192000"/>
              <a:gd name="connsiteY161" fmla="*/ 1126566 h 1126566"/>
              <a:gd name="connsiteX162" fmla="*/ 0 w 12192000"/>
              <a:gd name="connsiteY162" fmla="*/ 401922 h 1126566"/>
              <a:gd name="connsiteX163" fmla="*/ 25242 w 12192000"/>
              <a:gd name="connsiteY163" fmla="*/ 388862 h 1126566"/>
              <a:gd name="connsiteX164" fmla="*/ 96922 w 12192000"/>
              <a:gd name="connsiteY164" fmla="*/ 357381 h 1126566"/>
              <a:gd name="connsiteX165" fmla="*/ 164580 w 12192000"/>
              <a:gd name="connsiteY165" fmla="*/ 322443 h 1126566"/>
              <a:gd name="connsiteX166" fmla="*/ 258712 w 12192000"/>
              <a:gd name="connsiteY166" fmla="*/ 286531 h 1126566"/>
              <a:gd name="connsiteX167" fmla="*/ 316354 w 12192000"/>
              <a:gd name="connsiteY167" fmla="*/ 238529 h 1126566"/>
              <a:gd name="connsiteX168" fmla="*/ 328834 w 12192000"/>
              <a:gd name="connsiteY168" fmla="*/ 240963 h 1126566"/>
              <a:gd name="connsiteX169" fmla="*/ 383414 w 12192000"/>
              <a:gd name="connsiteY169" fmla="*/ 221196 h 1126566"/>
              <a:gd name="connsiteX170" fmla="*/ 537708 w 12192000"/>
              <a:gd name="connsiteY170" fmla="*/ 119020 h 1126566"/>
              <a:gd name="connsiteX171" fmla="*/ 653257 w 12192000"/>
              <a:gd name="connsiteY171" fmla="*/ 91372 h 1126566"/>
              <a:gd name="connsiteX172" fmla="*/ 763197 w 12192000"/>
              <a:gd name="connsiteY172" fmla="*/ 59356 h 1126566"/>
              <a:gd name="connsiteX173" fmla="*/ 778208 w 12192000"/>
              <a:gd name="connsiteY173" fmla="*/ 63801 h 1126566"/>
              <a:gd name="connsiteX174" fmla="*/ 784725 w 12192000"/>
              <a:gd name="connsiteY174" fmla="*/ 62505 h 1126566"/>
              <a:gd name="connsiteX175" fmla="*/ 785400 w 12192000"/>
              <a:gd name="connsiteY175" fmla="*/ 62796 h 1126566"/>
              <a:gd name="connsiteX176" fmla="*/ 786774 w 12192000"/>
              <a:gd name="connsiteY176" fmla="*/ 62098 h 1126566"/>
              <a:gd name="connsiteX177" fmla="*/ 852003 w 12192000"/>
              <a:gd name="connsiteY177" fmla="*/ 61064 h 1126566"/>
              <a:gd name="connsiteX178" fmla="*/ 870719 w 12192000"/>
              <a:gd name="connsiteY178" fmla="*/ 47209 h 1126566"/>
              <a:gd name="connsiteX179" fmla="*/ 883786 w 12192000"/>
              <a:gd name="connsiteY179" fmla="*/ 45814 h 1126566"/>
              <a:gd name="connsiteX180" fmla="*/ 886400 w 12192000"/>
              <a:gd name="connsiteY180" fmla="*/ 43909 h 1126566"/>
              <a:gd name="connsiteX181" fmla="*/ 893881 w 12192000"/>
              <a:gd name="connsiteY181" fmla="*/ 40197 h 1126566"/>
              <a:gd name="connsiteX182" fmla="*/ 886282 w 12192000"/>
              <a:gd name="connsiteY182" fmla="*/ 36610 h 1126566"/>
              <a:gd name="connsiteX183" fmla="*/ 950274 w 12192000"/>
              <a:gd name="connsiteY183" fmla="*/ 20111 h 1126566"/>
              <a:gd name="connsiteX184" fmla="*/ 988432 w 12192000"/>
              <a:gd name="connsiteY184" fmla="*/ 24039 h 1126566"/>
              <a:gd name="connsiteX185" fmla="*/ 1048223 w 12192000"/>
              <a:gd name="connsiteY185" fmla="*/ 19791 h 1126566"/>
              <a:gd name="connsiteX186" fmla="*/ 1177886 w 12192000"/>
              <a:gd name="connsiteY186" fmla="*/ 30728 h 1126566"/>
              <a:gd name="connsiteX187" fmla="*/ 1305018 w 12192000"/>
              <a:gd name="connsiteY187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21534 w 12192000"/>
              <a:gd name="connsiteY111" fmla="*/ 43751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5470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05176 w 12192000"/>
              <a:gd name="connsiteY97" fmla="*/ 542666 h 1126566"/>
              <a:gd name="connsiteX98" fmla="*/ 9616141 w 12192000"/>
              <a:gd name="connsiteY98" fmla="*/ 530976 h 1126566"/>
              <a:gd name="connsiteX99" fmla="*/ 962014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05176 w 12192000"/>
              <a:gd name="connsiteY97" fmla="*/ 542666 h 1126566"/>
              <a:gd name="connsiteX98" fmla="*/ 9616141 w 12192000"/>
              <a:gd name="connsiteY98" fmla="*/ 530976 h 1126566"/>
              <a:gd name="connsiteX99" fmla="*/ 966205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808358 w 12192000"/>
              <a:gd name="connsiteY86" fmla="*/ 65469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05176 w 12192000"/>
              <a:gd name="connsiteY97" fmla="*/ 542666 h 1126566"/>
              <a:gd name="connsiteX98" fmla="*/ 9581851 w 12192000"/>
              <a:gd name="connsiteY98" fmla="*/ 530976 h 1126566"/>
              <a:gd name="connsiteX99" fmla="*/ 966205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12175 w 12192000"/>
              <a:gd name="connsiteY90" fmla="*/ 660908 h 1126566"/>
              <a:gd name="connsiteX91" fmla="*/ 8969814 w 12192000"/>
              <a:gd name="connsiteY91" fmla="*/ 639833 h 1126566"/>
              <a:gd name="connsiteX92" fmla="*/ 8996241 w 12192000"/>
              <a:gd name="connsiteY92" fmla="*/ 655221 h 1126566"/>
              <a:gd name="connsiteX93" fmla="*/ 9092152 w 12192000"/>
              <a:gd name="connsiteY93" fmla="*/ 609097 h 1126566"/>
              <a:gd name="connsiteX94" fmla="*/ 9156546 w 12192000"/>
              <a:gd name="connsiteY94" fmla="*/ 585468 h 1126566"/>
              <a:gd name="connsiteX95" fmla="*/ 9194830 w 12192000"/>
              <a:gd name="connsiteY95" fmla="*/ 571148 h 1126566"/>
              <a:gd name="connsiteX96" fmla="*/ 9314188 w 12192000"/>
              <a:gd name="connsiteY96" fmla="*/ 547301 h 1126566"/>
              <a:gd name="connsiteX97" fmla="*/ 9505176 w 12192000"/>
              <a:gd name="connsiteY97" fmla="*/ 542666 h 1126566"/>
              <a:gd name="connsiteX98" fmla="*/ 9581851 w 12192000"/>
              <a:gd name="connsiteY98" fmla="*/ 530976 h 1126566"/>
              <a:gd name="connsiteX99" fmla="*/ 9662056 w 12192000"/>
              <a:gd name="connsiteY99" fmla="*/ 524035 h 1126566"/>
              <a:gd name="connsiteX100" fmla="*/ 9724197 w 12192000"/>
              <a:gd name="connsiteY100" fmla="*/ 528337 h 1126566"/>
              <a:gd name="connsiteX101" fmla="*/ 9837846 w 12192000"/>
              <a:gd name="connsiteY101" fmla="*/ 492977 h 1126566"/>
              <a:gd name="connsiteX102" fmla="*/ 9917440 w 12192000"/>
              <a:gd name="connsiteY102" fmla="*/ 459605 h 1126566"/>
              <a:gd name="connsiteX103" fmla="*/ 9918439 w 12192000"/>
              <a:gd name="connsiteY103" fmla="*/ 453114 h 1126566"/>
              <a:gd name="connsiteX104" fmla="*/ 9953039 w 12192000"/>
              <a:gd name="connsiteY104" fmla="*/ 452486 h 1126566"/>
              <a:gd name="connsiteX105" fmla="*/ 9988183 w 12192000"/>
              <a:gd name="connsiteY105" fmla="*/ 448079 h 1126566"/>
              <a:gd name="connsiteX106" fmla="*/ 9991965 w 12192000"/>
              <a:gd name="connsiteY106" fmla="*/ 435969 h 1126566"/>
              <a:gd name="connsiteX107" fmla="*/ 9986932 w 12192000"/>
              <a:gd name="connsiteY107" fmla="*/ 431168 h 1126566"/>
              <a:gd name="connsiteX108" fmla="*/ 9996190 w 12192000"/>
              <a:gd name="connsiteY108" fmla="*/ 429066 h 1126566"/>
              <a:gd name="connsiteX109" fmla="*/ 9999786 w 12192000"/>
              <a:gd name="connsiteY109" fmla="*/ 427758 h 1126566"/>
              <a:gd name="connsiteX110" fmla="*/ 10012936 w 12192000"/>
              <a:gd name="connsiteY110" fmla="*/ 428884 h 1126566"/>
              <a:gd name="connsiteX111" fmla="*/ 10102484 w 12192000"/>
              <a:gd name="connsiteY111" fmla="*/ 441324 h 1126566"/>
              <a:gd name="connsiteX112" fmla="*/ 10199200 w 12192000"/>
              <a:gd name="connsiteY112" fmla="*/ 438197 h 1126566"/>
              <a:gd name="connsiteX113" fmla="*/ 10245648 w 12192000"/>
              <a:gd name="connsiteY113" fmla="*/ 438831 h 1126566"/>
              <a:gd name="connsiteX114" fmla="*/ 10369590 w 12192000"/>
              <a:gd name="connsiteY114" fmla="*/ 423377 h 1126566"/>
              <a:gd name="connsiteX115" fmla="*/ 10575777 w 12192000"/>
              <a:gd name="connsiteY115" fmla="*/ 355859 h 1126566"/>
              <a:gd name="connsiteX116" fmla="*/ 10638984 w 12192000"/>
              <a:gd name="connsiteY116" fmla="*/ 347416 h 1126566"/>
              <a:gd name="connsiteX117" fmla="*/ 10668356 w 12192000"/>
              <a:gd name="connsiteY117" fmla="*/ 340612 h 1126566"/>
              <a:gd name="connsiteX118" fmla="*/ 10732175 w 12192000"/>
              <a:gd name="connsiteY118" fmla="*/ 317549 h 1126566"/>
              <a:gd name="connsiteX119" fmla="*/ 10862886 w 12192000"/>
              <a:gd name="connsiteY119" fmla="*/ 313438 h 1126566"/>
              <a:gd name="connsiteX120" fmla="*/ 10963063 w 12192000"/>
              <a:gd name="connsiteY120" fmla="*/ 317771 h 1126566"/>
              <a:gd name="connsiteX121" fmla="*/ 11018562 w 12192000"/>
              <a:gd name="connsiteY121" fmla="*/ 316991 h 1126566"/>
              <a:gd name="connsiteX122" fmla="*/ 11059692 w 12192000"/>
              <a:gd name="connsiteY122" fmla="*/ 319983 h 1126566"/>
              <a:gd name="connsiteX123" fmla="*/ 11160371 w 12192000"/>
              <a:gd name="connsiteY123" fmla="*/ 308440 h 1126566"/>
              <a:gd name="connsiteX124" fmla="*/ 11178386 w 12192000"/>
              <a:gd name="connsiteY124" fmla="*/ 299490 h 1126566"/>
              <a:gd name="connsiteX125" fmla="*/ 11192494 w 12192000"/>
              <a:gd name="connsiteY125" fmla="*/ 296221 h 1126566"/>
              <a:gd name="connsiteX126" fmla="*/ 11199770 w 12192000"/>
              <a:gd name="connsiteY126" fmla="*/ 299772 h 1126566"/>
              <a:gd name="connsiteX127" fmla="*/ 11217258 w 12192000"/>
              <a:gd name="connsiteY127" fmla="*/ 293681 h 1126566"/>
              <a:gd name="connsiteX128" fmla="*/ 11245798 w 12192000"/>
              <a:gd name="connsiteY128" fmla="*/ 292170 h 1126566"/>
              <a:gd name="connsiteX129" fmla="*/ 11255992 w 12192000"/>
              <a:gd name="connsiteY129" fmla="*/ 291919 h 1126566"/>
              <a:gd name="connsiteX130" fmla="*/ 11264859 w 12192000"/>
              <a:gd name="connsiteY130" fmla="*/ 293937 h 1126566"/>
              <a:gd name="connsiteX131" fmla="*/ 11276151 w 12192000"/>
              <a:gd name="connsiteY131" fmla="*/ 293070 h 1126566"/>
              <a:gd name="connsiteX132" fmla="*/ 11279850 w 12192000"/>
              <a:gd name="connsiteY132" fmla="*/ 291330 h 1126566"/>
              <a:gd name="connsiteX133" fmla="*/ 11290818 w 12192000"/>
              <a:gd name="connsiteY133" fmla="*/ 291060 h 1126566"/>
              <a:gd name="connsiteX134" fmla="*/ 11296248 w 12192000"/>
              <a:gd name="connsiteY134" fmla="*/ 290163 h 1126566"/>
              <a:gd name="connsiteX135" fmla="*/ 11301652 w 12192000"/>
              <a:gd name="connsiteY135" fmla="*/ 290324 h 1126566"/>
              <a:gd name="connsiteX136" fmla="*/ 11339114 w 12192000"/>
              <a:gd name="connsiteY136" fmla="*/ 288153 h 1126566"/>
              <a:gd name="connsiteX137" fmla="*/ 11345146 w 12192000"/>
              <a:gd name="connsiteY137" fmla="*/ 290802 h 1126566"/>
              <a:gd name="connsiteX138" fmla="*/ 11400126 w 12192000"/>
              <a:gd name="connsiteY138" fmla="*/ 292287 h 1126566"/>
              <a:gd name="connsiteX139" fmla="*/ 11400420 w 12192000"/>
              <a:gd name="connsiteY139" fmla="*/ 293758 h 1126566"/>
              <a:gd name="connsiteX140" fmla="*/ 11413889 w 12192000"/>
              <a:gd name="connsiteY140" fmla="*/ 300516 h 1126566"/>
              <a:gd name="connsiteX141" fmla="*/ 11440688 w 12192000"/>
              <a:gd name="connsiteY141" fmla="*/ 310121 h 1126566"/>
              <a:gd name="connsiteX142" fmla="*/ 11496733 w 12192000"/>
              <a:gd name="connsiteY142" fmla="*/ 350225 h 1126566"/>
              <a:gd name="connsiteX143" fmla="*/ 11554005 w 12192000"/>
              <a:gd name="connsiteY143" fmla="*/ 351933 h 1126566"/>
              <a:gd name="connsiteX144" fmla="*/ 11565304 w 12192000"/>
              <a:gd name="connsiteY144" fmla="*/ 353069 h 1126566"/>
              <a:gd name="connsiteX145" fmla="*/ 11565435 w 12192000"/>
              <a:gd name="connsiteY145" fmla="*/ 353419 h 1126566"/>
              <a:gd name="connsiteX146" fmla="*/ 11577168 w 12192000"/>
              <a:gd name="connsiteY146" fmla="*/ 355270 h 1126566"/>
              <a:gd name="connsiteX147" fmla="*/ 11607823 w 12192000"/>
              <a:gd name="connsiteY147" fmla="*/ 357347 h 1126566"/>
              <a:gd name="connsiteX148" fmla="*/ 11664276 w 12192000"/>
              <a:gd name="connsiteY148" fmla="*/ 386951 h 1126566"/>
              <a:gd name="connsiteX149" fmla="*/ 11786197 w 12192000"/>
              <a:gd name="connsiteY149" fmla="*/ 477948 h 1126566"/>
              <a:gd name="connsiteX150" fmla="*/ 11866598 w 12192000"/>
              <a:gd name="connsiteY150" fmla="*/ 486803 h 1126566"/>
              <a:gd name="connsiteX151" fmla="*/ 11916744 w 12192000"/>
              <a:gd name="connsiteY151" fmla="*/ 502917 h 1126566"/>
              <a:gd name="connsiteX152" fmla="*/ 11949248 w 12192000"/>
              <a:gd name="connsiteY152" fmla="*/ 518881 h 1126566"/>
              <a:gd name="connsiteX153" fmla="*/ 11951002 w 12192000"/>
              <a:gd name="connsiteY153" fmla="*/ 518735 h 1126566"/>
              <a:gd name="connsiteX154" fmla="*/ 12026007 w 12192000"/>
              <a:gd name="connsiteY154" fmla="*/ 534384 h 1126566"/>
              <a:gd name="connsiteX155" fmla="*/ 12035188 w 12192000"/>
              <a:gd name="connsiteY155" fmla="*/ 529609 h 1126566"/>
              <a:gd name="connsiteX156" fmla="*/ 12115225 w 12192000"/>
              <a:gd name="connsiteY156" fmla="*/ 561895 h 1126566"/>
              <a:gd name="connsiteX157" fmla="*/ 12191636 w 12192000"/>
              <a:gd name="connsiteY157" fmla="*/ 558318 h 1126566"/>
              <a:gd name="connsiteX158" fmla="*/ 12192000 w 12192000"/>
              <a:gd name="connsiteY158" fmla="*/ 558295 h 1126566"/>
              <a:gd name="connsiteX159" fmla="*/ 12192000 w 12192000"/>
              <a:gd name="connsiteY159" fmla="*/ 1126566 h 1126566"/>
              <a:gd name="connsiteX160" fmla="*/ 0 w 12192000"/>
              <a:gd name="connsiteY160" fmla="*/ 1126566 h 1126566"/>
              <a:gd name="connsiteX161" fmla="*/ 0 w 12192000"/>
              <a:gd name="connsiteY161" fmla="*/ 401922 h 1126566"/>
              <a:gd name="connsiteX162" fmla="*/ 25242 w 12192000"/>
              <a:gd name="connsiteY162" fmla="*/ 388862 h 1126566"/>
              <a:gd name="connsiteX163" fmla="*/ 96922 w 12192000"/>
              <a:gd name="connsiteY163" fmla="*/ 357381 h 1126566"/>
              <a:gd name="connsiteX164" fmla="*/ 164580 w 12192000"/>
              <a:gd name="connsiteY164" fmla="*/ 322443 h 1126566"/>
              <a:gd name="connsiteX165" fmla="*/ 258712 w 12192000"/>
              <a:gd name="connsiteY165" fmla="*/ 286531 h 1126566"/>
              <a:gd name="connsiteX166" fmla="*/ 316354 w 12192000"/>
              <a:gd name="connsiteY166" fmla="*/ 238529 h 1126566"/>
              <a:gd name="connsiteX167" fmla="*/ 328834 w 12192000"/>
              <a:gd name="connsiteY167" fmla="*/ 240963 h 1126566"/>
              <a:gd name="connsiteX168" fmla="*/ 383414 w 12192000"/>
              <a:gd name="connsiteY168" fmla="*/ 221196 h 1126566"/>
              <a:gd name="connsiteX169" fmla="*/ 537708 w 12192000"/>
              <a:gd name="connsiteY169" fmla="*/ 119020 h 1126566"/>
              <a:gd name="connsiteX170" fmla="*/ 653257 w 12192000"/>
              <a:gd name="connsiteY170" fmla="*/ 91372 h 1126566"/>
              <a:gd name="connsiteX171" fmla="*/ 763197 w 12192000"/>
              <a:gd name="connsiteY171" fmla="*/ 59356 h 1126566"/>
              <a:gd name="connsiteX172" fmla="*/ 778208 w 12192000"/>
              <a:gd name="connsiteY172" fmla="*/ 63801 h 1126566"/>
              <a:gd name="connsiteX173" fmla="*/ 784725 w 12192000"/>
              <a:gd name="connsiteY173" fmla="*/ 62505 h 1126566"/>
              <a:gd name="connsiteX174" fmla="*/ 785400 w 12192000"/>
              <a:gd name="connsiteY174" fmla="*/ 62796 h 1126566"/>
              <a:gd name="connsiteX175" fmla="*/ 786774 w 12192000"/>
              <a:gd name="connsiteY175" fmla="*/ 62098 h 1126566"/>
              <a:gd name="connsiteX176" fmla="*/ 852003 w 12192000"/>
              <a:gd name="connsiteY176" fmla="*/ 61064 h 1126566"/>
              <a:gd name="connsiteX177" fmla="*/ 870719 w 12192000"/>
              <a:gd name="connsiteY177" fmla="*/ 47209 h 1126566"/>
              <a:gd name="connsiteX178" fmla="*/ 883786 w 12192000"/>
              <a:gd name="connsiteY178" fmla="*/ 45814 h 1126566"/>
              <a:gd name="connsiteX179" fmla="*/ 886400 w 12192000"/>
              <a:gd name="connsiteY179" fmla="*/ 43909 h 1126566"/>
              <a:gd name="connsiteX180" fmla="*/ 893881 w 12192000"/>
              <a:gd name="connsiteY180" fmla="*/ 40197 h 1126566"/>
              <a:gd name="connsiteX181" fmla="*/ 886282 w 12192000"/>
              <a:gd name="connsiteY181" fmla="*/ 36610 h 1126566"/>
              <a:gd name="connsiteX182" fmla="*/ 950274 w 12192000"/>
              <a:gd name="connsiteY182" fmla="*/ 20111 h 1126566"/>
              <a:gd name="connsiteX183" fmla="*/ 988432 w 12192000"/>
              <a:gd name="connsiteY183" fmla="*/ 24039 h 1126566"/>
              <a:gd name="connsiteX184" fmla="*/ 1048223 w 12192000"/>
              <a:gd name="connsiteY184" fmla="*/ 19791 h 1126566"/>
              <a:gd name="connsiteX185" fmla="*/ 1177886 w 12192000"/>
              <a:gd name="connsiteY185" fmla="*/ 30728 h 1126566"/>
              <a:gd name="connsiteX186" fmla="*/ 1305018 w 12192000"/>
              <a:gd name="connsiteY186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886720 w 12192000"/>
              <a:gd name="connsiteY89" fmla="*/ 662879 h 1126566"/>
              <a:gd name="connsiteX90" fmla="*/ 8969814 w 12192000"/>
              <a:gd name="connsiteY90" fmla="*/ 639833 h 1126566"/>
              <a:gd name="connsiteX91" fmla="*/ 8996241 w 12192000"/>
              <a:gd name="connsiteY91" fmla="*/ 655221 h 1126566"/>
              <a:gd name="connsiteX92" fmla="*/ 9092152 w 12192000"/>
              <a:gd name="connsiteY92" fmla="*/ 609097 h 1126566"/>
              <a:gd name="connsiteX93" fmla="*/ 9156546 w 12192000"/>
              <a:gd name="connsiteY93" fmla="*/ 585468 h 1126566"/>
              <a:gd name="connsiteX94" fmla="*/ 9194830 w 12192000"/>
              <a:gd name="connsiteY94" fmla="*/ 571148 h 1126566"/>
              <a:gd name="connsiteX95" fmla="*/ 9314188 w 12192000"/>
              <a:gd name="connsiteY95" fmla="*/ 547301 h 1126566"/>
              <a:gd name="connsiteX96" fmla="*/ 9505176 w 12192000"/>
              <a:gd name="connsiteY96" fmla="*/ 542666 h 1126566"/>
              <a:gd name="connsiteX97" fmla="*/ 9581851 w 12192000"/>
              <a:gd name="connsiteY97" fmla="*/ 530976 h 1126566"/>
              <a:gd name="connsiteX98" fmla="*/ 9662056 w 12192000"/>
              <a:gd name="connsiteY98" fmla="*/ 524035 h 1126566"/>
              <a:gd name="connsiteX99" fmla="*/ 9724197 w 12192000"/>
              <a:gd name="connsiteY99" fmla="*/ 528337 h 1126566"/>
              <a:gd name="connsiteX100" fmla="*/ 9837846 w 12192000"/>
              <a:gd name="connsiteY100" fmla="*/ 492977 h 1126566"/>
              <a:gd name="connsiteX101" fmla="*/ 9917440 w 12192000"/>
              <a:gd name="connsiteY101" fmla="*/ 459605 h 1126566"/>
              <a:gd name="connsiteX102" fmla="*/ 9918439 w 12192000"/>
              <a:gd name="connsiteY102" fmla="*/ 453114 h 1126566"/>
              <a:gd name="connsiteX103" fmla="*/ 9953039 w 12192000"/>
              <a:gd name="connsiteY103" fmla="*/ 452486 h 1126566"/>
              <a:gd name="connsiteX104" fmla="*/ 9988183 w 12192000"/>
              <a:gd name="connsiteY104" fmla="*/ 448079 h 1126566"/>
              <a:gd name="connsiteX105" fmla="*/ 9991965 w 12192000"/>
              <a:gd name="connsiteY105" fmla="*/ 435969 h 1126566"/>
              <a:gd name="connsiteX106" fmla="*/ 9986932 w 12192000"/>
              <a:gd name="connsiteY106" fmla="*/ 431168 h 1126566"/>
              <a:gd name="connsiteX107" fmla="*/ 9996190 w 12192000"/>
              <a:gd name="connsiteY107" fmla="*/ 429066 h 1126566"/>
              <a:gd name="connsiteX108" fmla="*/ 9999786 w 12192000"/>
              <a:gd name="connsiteY108" fmla="*/ 427758 h 1126566"/>
              <a:gd name="connsiteX109" fmla="*/ 10012936 w 12192000"/>
              <a:gd name="connsiteY109" fmla="*/ 428884 h 1126566"/>
              <a:gd name="connsiteX110" fmla="*/ 10102484 w 12192000"/>
              <a:gd name="connsiteY110" fmla="*/ 441324 h 1126566"/>
              <a:gd name="connsiteX111" fmla="*/ 10199200 w 12192000"/>
              <a:gd name="connsiteY111" fmla="*/ 438197 h 1126566"/>
              <a:gd name="connsiteX112" fmla="*/ 10245648 w 12192000"/>
              <a:gd name="connsiteY112" fmla="*/ 438831 h 1126566"/>
              <a:gd name="connsiteX113" fmla="*/ 10369590 w 12192000"/>
              <a:gd name="connsiteY113" fmla="*/ 423377 h 1126566"/>
              <a:gd name="connsiteX114" fmla="*/ 10575777 w 12192000"/>
              <a:gd name="connsiteY114" fmla="*/ 355859 h 1126566"/>
              <a:gd name="connsiteX115" fmla="*/ 10638984 w 12192000"/>
              <a:gd name="connsiteY115" fmla="*/ 347416 h 1126566"/>
              <a:gd name="connsiteX116" fmla="*/ 10668356 w 12192000"/>
              <a:gd name="connsiteY116" fmla="*/ 340612 h 1126566"/>
              <a:gd name="connsiteX117" fmla="*/ 10732175 w 12192000"/>
              <a:gd name="connsiteY117" fmla="*/ 317549 h 1126566"/>
              <a:gd name="connsiteX118" fmla="*/ 10862886 w 12192000"/>
              <a:gd name="connsiteY118" fmla="*/ 313438 h 1126566"/>
              <a:gd name="connsiteX119" fmla="*/ 10963063 w 12192000"/>
              <a:gd name="connsiteY119" fmla="*/ 317771 h 1126566"/>
              <a:gd name="connsiteX120" fmla="*/ 11018562 w 12192000"/>
              <a:gd name="connsiteY120" fmla="*/ 316991 h 1126566"/>
              <a:gd name="connsiteX121" fmla="*/ 11059692 w 12192000"/>
              <a:gd name="connsiteY121" fmla="*/ 319983 h 1126566"/>
              <a:gd name="connsiteX122" fmla="*/ 11160371 w 12192000"/>
              <a:gd name="connsiteY122" fmla="*/ 308440 h 1126566"/>
              <a:gd name="connsiteX123" fmla="*/ 11178386 w 12192000"/>
              <a:gd name="connsiteY123" fmla="*/ 299490 h 1126566"/>
              <a:gd name="connsiteX124" fmla="*/ 11192494 w 12192000"/>
              <a:gd name="connsiteY124" fmla="*/ 296221 h 1126566"/>
              <a:gd name="connsiteX125" fmla="*/ 11199770 w 12192000"/>
              <a:gd name="connsiteY125" fmla="*/ 299772 h 1126566"/>
              <a:gd name="connsiteX126" fmla="*/ 11217258 w 12192000"/>
              <a:gd name="connsiteY126" fmla="*/ 293681 h 1126566"/>
              <a:gd name="connsiteX127" fmla="*/ 11245798 w 12192000"/>
              <a:gd name="connsiteY127" fmla="*/ 292170 h 1126566"/>
              <a:gd name="connsiteX128" fmla="*/ 11255992 w 12192000"/>
              <a:gd name="connsiteY128" fmla="*/ 291919 h 1126566"/>
              <a:gd name="connsiteX129" fmla="*/ 11264859 w 12192000"/>
              <a:gd name="connsiteY129" fmla="*/ 293937 h 1126566"/>
              <a:gd name="connsiteX130" fmla="*/ 11276151 w 12192000"/>
              <a:gd name="connsiteY130" fmla="*/ 293070 h 1126566"/>
              <a:gd name="connsiteX131" fmla="*/ 11279850 w 12192000"/>
              <a:gd name="connsiteY131" fmla="*/ 291330 h 1126566"/>
              <a:gd name="connsiteX132" fmla="*/ 11290818 w 12192000"/>
              <a:gd name="connsiteY132" fmla="*/ 291060 h 1126566"/>
              <a:gd name="connsiteX133" fmla="*/ 11296248 w 12192000"/>
              <a:gd name="connsiteY133" fmla="*/ 290163 h 1126566"/>
              <a:gd name="connsiteX134" fmla="*/ 11301652 w 12192000"/>
              <a:gd name="connsiteY134" fmla="*/ 290324 h 1126566"/>
              <a:gd name="connsiteX135" fmla="*/ 11339114 w 12192000"/>
              <a:gd name="connsiteY135" fmla="*/ 288153 h 1126566"/>
              <a:gd name="connsiteX136" fmla="*/ 11345146 w 12192000"/>
              <a:gd name="connsiteY136" fmla="*/ 290802 h 1126566"/>
              <a:gd name="connsiteX137" fmla="*/ 11400126 w 12192000"/>
              <a:gd name="connsiteY137" fmla="*/ 292287 h 1126566"/>
              <a:gd name="connsiteX138" fmla="*/ 11400420 w 12192000"/>
              <a:gd name="connsiteY138" fmla="*/ 293758 h 1126566"/>
              <a:gd name="connsiteX139" fmla="*/ 11413889 w 12192000"/>
              <a:gd name="connsiteY139" fmla="*/ 300516 h 1126566"/>
              <a:gd name="connsiteX140" fmla="*/ 11440688 w 12192000"/>
              <a:gd name="connsiteY140" fmla="*/ 310121 h 1126566"/>
              <a:gd name="connsiteX141" fmla="*/ 11496733 w 12192000"/>
              <a:gd name="connsiteY141" fmla="*/ 350225 h 1126566"/>
              <a:gd name="connsiteX142" fmla="*/ 11554005 w 12192000"/>
              <a:gd name="connsiteY142" fmla="*/ 351933 h 1126566"/>
              <a:gd name="connsiteX143" fmla="*/ 11565304 w 12192000"/>
              <a:gd name="connsiteY143" fmla="*/ 353069 h 1126566"/>
              <a:gd name="connsiteX144" fmla="*/ 11565435 w 12192000"/>
              <a:gd name="connsiteY144" fmla="*/ 353419 h 1126566"/>
              <a:gd name="connsiteX145" fmla="*/ 11577168 w 12192000"/>
              <a:gd name="connsiteY145" fmla="*/ 355270 h 1126566"/>
              <a:gd name="connsiteX146" fmla="*/ 11607823 w 12192000"/>
              <a:gd name="connsiteY146" fmla="*/ 357347 h 1126566"/>
              <a:gd name="connsiteX147" fmla="*/ 11664276 w 12192000"/>
              <a:gd name="connsiteY147" fmla="*/ 386951 h 1126566"/>
              <a:gd name="connsiteX148" fmla="*/ 11786197 w 12192000"/>
              <a:gd name="connsiteY148" fmla="*/ 477948 h 1126566"/>
              <a:gd name="connsiteX149" fmla="*/ 11866598 w 12192000"/>
              <a:gd name="connsiteY149" fmla="*/ 486803 h 1126566"/>
              <a:gd name="connsiteX150" fmla="*/ 11916744 w 12192000"/>
              <a:gd name="connsiteY150" fmla="*/ 502917 h 1126566"/>
              <a:gd name="connsiteX151" fmla="*/ 11949248 w 12192000"/>
              <a:gd name="connsiteY151" fmla="*/ 518881 h 1126566"/>
              <a:gd name="connsiteX152" fmla="*/ 11951002 w 12192000"/>
              <a:gd name="connsiteY152" fmla="*/ 518735 h 1126566"/>
              <a:gd name="connsiteX153" fmla="*/ 12026007 w 12192000"/>
              <a:gd name="connsiteY153" fmla="*/ 534384 h 1126566"/>
              <a:gd name="connsiteX154" fmla="*/ 12035188 w 12192000"/>
              <a:gd name="connsiteY154" fmla="*/ 529609 h 1126566"/>
              <a:gd name="connsiteX155" fmla="*/ 12115225 w 12192000"/>
              <a:gd name="connsiteY155" fmla="*/ 561895 h 1126566"/>
              <a:gd name="connsiteX156" fmla="*/ 12191636 w 12192000"/>
              <a:gd name="connsiteY156" fmla="*/ 558318 h 1126566"/>
              <a:gd name="connsiteX157" fmla="*/ 12192000 w 12192000"/>
              <a:gd name="connsiteY157" fmla="*/ 558295 h 1126566"/>
              <a:gd name="connsiteX158" fmla="*/ 12192000 w 12192000"/>
              <a:gd name="connsiteY158" fmla="*/ 1126566 h 1126566"/>
              <a:gd name="connsiteX159" fmla="*/ 0 w 12192000"/>
              <a:gd name="connsiteY159" fmla="*/ 1126566 h 1126566"/>
              <a:gd name="connsiteX160" fmla="*/ 0 w 12192000"/>
              <a:gd name="connsiteY160" fmla="*/ 401922 h 1126566"/>
              <a:gd name="connsiteX161" fmla="*/ 25242 w 12192000"/>
              <a:gd name="connsiteY161" fmla="*/ 388862 h 1126566"/>
              <a:gd name="connsiteX162" fmla="*/ 96922 w 12192000"/>
              <a:gd name="connsiteY162" fmla="*/ 357381 h 1126566"/>
              <a:gd name="connsiteX163" fmla="*/ 164580 w 12192000"/>
              <a:gd name="connsiteY163" fmla="*/ 322443 h 1126566"/>
              <a:gd name="connsiteX164" fmla="*/ 258712 w 12192000"/>
              <a:gd name="connsiteY164" fmla="*/ 286531 h 1126566"/>
              <a:gd name="connsiteX165" fmla="*/ 316354 w 12192000"/>
              <a:gd name="connsiteY165" fmla="*/ 238529 h 1126566"/>
              <a:gd name="connsiteX166" fmla="*/ 328834 w 12192000"/>
              <a:gd name="connsiteY166" fmla="*/ 240963 h 1126566"/>
              <a:gd name="connsiteX167" fmla="*/ 383414 w 12192000"/>
              <a:gd name="connsiteY167" fmla="*/ 221196 h 1126566"/>
              <a:gd name="connsiteX168" fmla="*/ 537708 w 12192000"/>
              <a:gd name="connsiteY168" fmla="*/ 119020 h 1126566"/>
              <a:gd name="connsiteX169" fmla="*/ 653257 w 12192000"/>
              <a:gd name="connsiteY169" fmla="*/ 91372 h 1126566"/>
              <a:gd name="connsiteX170" fmla="*/ 763197 w 12192000"/>
              <a:gd name="connsiteY170" fmla="*/ 59356 h 1126566"/>
              <a:gd name="connsiteX171" fmla="*/ 778208 w 12192000"/>
              <a:gd name="connsiteY171" fmla="*/ 63801 h 1126566"/>
              <a:gd name="connsiteX172" fmla="*/ 784725 w 12192000"/>
              <a:gd name="connsiteY172" fmla="*/ 62505 h 1126566"/>
              <a:gd name="connsiteX173" fmla="*/ 785400 w 12192000"/>
              <a:gd name="connsiteY173" fmla="*/ 62796 h 1126566"/>
              <a:gd name="connsiteX174" fmla="*/ 786774 w 12192000"/>
              <a:gd name="connsiteY174" fmla="*/ 62098 h 1126566"/>
              <a:gd name="connsiteX175" fmla="*/ 852003 w 12192000"/>
              <a:gd name="connsiteY175" fmla="*/ 61064 h 1126566"/>
              <a:gd name="connsiteX176" fmla="*/ 870719 w 12192000"/>
              <a:gd name="connsiteY176" fmla="*/ 47209 h 1126566"/>
              <a:gd name="connsiteX177" fmla="*/ 883786 w 12192000"/>
              <a:gd name="connsiteY177" fmla="*/ 45814 h 1126566"/>
              <a:gd name="connsiteX178" fmla="*/ 886400 w 12192000"/>
              <a:gd name="connsiteY178" fmla="*/ 43909 h 1126566"/>
              <a:gd name="connsiteX179" fmla="*/ 893881 w 12192000"/>
              <a:gd name="connsiteY179" fmla="*/ 40197 h 1126566"/>
              <a:gd name="connsiteX180" fmla="*/ 886282 w 12192000"/>
              <a:gd name="connsiteY180" fmla="*/ 36610 h 1126566"/>
              <a:gd name="connsiteX181" fmla="*/ 950274 w 12192000"/>
              <a:gd name="connsiteY181" fmla="*/ 20111 h 1126566"/>
              <a:gd name="connsiteX182" fmla="*/ 988432 w 12192000"/>
              <a:gd name="connsiteY182" fmla="*/ 24039 h 1126566"/>
              <a:gd name="connsiteX183" fmla="*/ 1048223 w 12192000"/>
              <a:gd name="connsiteY183" fmla="*/ 19791 h 1126566"/>
              <a:gd name="connsiteX184" fmla="*/ 1177886 w 12192000"/>
              <a:gd name="connsiteY184" fmla="*/ 30728 h 1126566"/>
              <a:gd name="connsiteX185" fmla="*/ 1305018 w 12192000"/>
              <a:gd name="connsiteY18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80244 w 12192000"/>
              <a:gd name="connsiteY87" fmla="*/ 661466 h 1126566"/>
              <a:gd name="connsiteX88" fmla="*/ 8885004 w 12192000"/>
              <a:gd name="connsiteY88" fmla="*/ 663655 h 1126566"/>
              <a:gd name="connsiteX89" fmla="*/ 8921010 w 12192000"/>
              <a:gd name="connsiteY89" fmla="*/ 662879 h 1126566"/>
              <a:gd name="connsiteX90" fmla="*/ 8969814 w 12192000"/>
              <a:gd name="connsiteY90" fmla="*/ 639833 h 1126566"/>
              <a:gd name="connsiteX91" fmla="*/ 8996241 w 12192000"/>
              <a:gd name="connsiteY91" fmla="*/ 655221 h 1126566"/>
              <a:gd name="connsiteX92" fmla="*/ 9092152 w 12192000"/>
              <a:gd name="connsiteY92" fmla="*/ 609097 h 1126566"/>
              <a:gd name="connsiteX93" fmla="*/ 9156546 w 12192000"/>
              <a:gd name="connsiteY93" fmla="*/ 585468 h 1126566"/>
              <a:gd name="connsiteX94" fmla="*/ 9194830 w 12192000"/>
              <a:gd name="connsiteY94" fmla="*/ 571148 h 1126566"/>
              <a:gd name="connsiteX95" fmla="*/ 9314188 w 12192000"/>
              <a:gd name="connsiteY95" fmla="*/ 547301 h 1126566"/>
              <a:gd name="connsiteX96" fmla="*/ 9505176 w 12192000"/>
              <a:gd name="connsiteY96" fmla="*/ 542666 h 1126566"/>
              <a:gd name="connsiteX97" fmla="*/ 9581851 w 12192000"/>
              <a:gd name="connsiteY97" fmla="*/ 530976 h 1126566"/>
              <a:gd name="connsiteX98" fmla="*/ 9662056 w 12192000"/>
              <a:gd name="connsiteY98" fmla="*/ 524035 h 1126566"/>
              <a:gd name="connsiteX99" fmla="*/ 9724197 w 12192000"/>
              <a:gd name="connsiteY99" fmla="*/ 528337 h 1126566"/>
              <a:gd name="connsiteX100" fmla="*/ 9837846 w 12192000"/>
              <a:gd name="connsiteY100" fmla="*/ 492977 h 1126566"/>
              <a:gd name="connsiteX101" fmla="*/ 9917440 w 12192000"/>
              <a:gd name="connsiteY101" fmla="*/ 459605 h 1126566"/>
              <a:gd name="connsiteX102" fmla="*/ 9918439 w 12192000"/>
              <a:gd name="connsiteY102" fmla="*/ 453114 h 1126566"/>
              <a:gd name="connsiteX103" fmla="*/ 9953039 w 12192000"/>
              <a:gd name="connsiteY103" fmla="*/ 452486 h 1126566"/>
              <a:gd name="connsiteX104" fmla="*/ 9988183 w 12192000"/>
              <a:gd name="connsiteY104" fmla="*/ 448079 h 1126566"/>
              <a:gd name="connsiteX105" fmla="*/ 9991965 w 12192000"/>
              <a:gd name="connsiteY105" fmla="*/ 435969 h 1126566"/>
              <a:gd name="connsiteX106" fmla="*/ 9986932 w 12192000"/>
              <a:gd name="connsiteY106" fmla="*/ 431168 h 1126566"/>
              <a:gd name="connsiteX107" fmla="*/ 9996190 w 12192000"/>
              <a:gd name="connsiteY107" fmla="*/ 429066 h 1126566"/>
              <a:gd name="connsiteX108" fmla="*/ 9999786 w 12192000"/>
              <a:gd name="connsiteY108" fmla="*/ 427758 h 1126566"/>
              <a:gd name="connsiteX109" fmla="*/ 10012936 w 12192000"/>
              <a:gd name="connsiteY109" fmla="*/ 428884 h 1126566"/>
              <a:gd name="connsiteX110" fmla="*/ 10102484 w 12192000"/>
              <a:gd name="connsiteY110" fmla="*/ 441324 h 1126566"/>
              <a:gd name="connsiteX111" fmla="*/ 10199200 w 12192000"/>
              <a:gd name="connsiteY111" fmla="*/ 438197 h 1126566"/>
              <a:gd name="connsiteX112" fmla="*/ 10245648 w 12192000"/>
              <a:gd name="connsiteY112" fmla="*/ 438831 h 1126566"/>
              <a:gd name="connsiteX113" fmla="*/ 10369590 w 12192000"/>
              <a:gd name="connsiteY113" fmla="*/ 423377 h 1126566"/>
              <a:gd name="connsiteX114" fmla="*/ 10575777 w 12192000"/>
              <a:gd name="connsiteY114" fmla="*/ 355859 h 1126566"/>
              <a:gd name="connsiteX115" fmla="*/ 10638984 w 12192000"/>
              <a:gd name="connsiteY115" fmla="*/ 347416 h 1126566"/>
              <a:gd name="connsiteX116" fmla="*/ 10668356 w 12192000"/>
              <a:gd name="connsiteY116" fmla="*/ 340612 h 1126566"/>
              <a:gd name="connsiteX117" fmla="*/ 10732175 w 12192000"/>
              <a:gd name="connsiteY117" fmla="*/ 317549 h 1126566"/>
              <a:gd name="connsiteX118" fmla="*/ 10862886 w 12192000"/>
              <a:gd name="connsiteY118" fmla="*/ 313438 h 1126566"/>
              <a:gd name="connsiteX119" fmla="*/ 10963063 w 12192000"/>
              <a:gd name="connsiteY119" fmla="*/ 317771 h 1126566"/>
              <a:gd name="connsiteX120" fmla="*/ 11018562 w 12192000"/>
              <a:gd name="connsiteY120" fmla="*/ 316991 h 1126566"/>
              <a:gd name="connsiteX121" fmla="*/ 11059692 w 12192000"/>
              <a:gd name="connsiteY121" fmla="*/ 319983 h 1126566"/>
              <a:gd name="connsiteX122" fmla="*/ 11160371 w 12192000"/>
              <a:gd name="connsiteY122" fmla="*/ 308440 h 1126566"/>
              <a:gd name="connsiteX123" fmla="*/ 11178386 w 12192000"/>
              <a:gd name="connsiteY123" fmla="*/ 299490 h 1126566"/>
              <a:gd name="connsiteX124" fmla="*/ 11192494 w 12192000"/>
              <a:gd name="connsiteY124" fmla="*/ 296221 h 1126566"/>
              <a:gd name="connsiteX125" fmla="*/ 11199770 w 12192000"/>
              <a:gd name="connsiteY125" fmla="*/ 299772 h 1126566"/>
              <a:gd name="connsiteX126" fmla="*/ 11217258 w 12192000"/>
              <a:gd name="connsiteY126" fmla="*/ 293681 h 1126566"/>
              <a:gd name="connsiteX127" fmla="*/ 11245798 w 12192000"/>
              <a:gd name="connsiteY127" fmla="*/ 292170 h 1126566"/>
              <a:gd name="connsiteX128" fmla="*/ 11255992 w 12192000"/>
              <a:gd name="connsiteY128" fmla="*/ 291919 h 1126566"/>
              <a:gd name="connsiteX129" fmla="*/ 11264859 w 12192000"/>
              <a:gd name="connsiteY129" fmla="*/ 293937 h 1126566"/>
              <a:gd name="connsiteX130" fmla="*/ 11276151 w 12192000"/>
              <a:gd name="connsiteY130" fmla="*/ 293070 h 1126566"/>
              <a:gd name="connsiteX131" fmla="*/ 11279850 w 12192000"/>
              <a:gd name="connsiteY131" fmla="*/ 291330 h 1126566"/>
              <a:gd name="connsiteX132" fmla="*/ 11290818 w 12192000"/>
              <a:gd name="connsiteY132" fmla="*/ 291060 h 1126566"/>
              <a:gd name="connsiteX133" fmla="*/ 11296248 w 12192000"/>
              <a:gd name="connsiteY133" fmla="*/ 290163 h 1126566"/>
              <a:gd name="connsiteX134" fmla="*/ 11301652 w 12192000"/>
              <a:gd name="connsiteY134" fmla="*/ 290324 h 1126566"/>
              <a:gd name="connsiteX135" fmla="*/ 11339114 w 12192000"/>
              <a:gd name="connsiteY135" fmla="*/ 288153 h 1126566"/>
              <a:gd name="connsiteX136" fmla="*/ 11345146 w 12192000"/>
              <a:gd name="connsiteY136" fmla="*/ 290802 h 1126566"/>
              <a:gd name="connsiteX137" fmla="*/ 11400126 w 12192000"/>
              <a:gd name="connsiteY137" fmla="*/ 292287 h 1126566"/>
              <a:gd name="connsiteX138" fmla="*/ 11400420 w 12192000"/>
              <a:gd name="connsiteY138" fmla="*/ 293758 h 1126566"/>
              <a:gd name="connsiteX139" fmla="*/ 11413889 w 12192000"/>
              <a:gd name="connsiteY139" fmla="*/ 300516 h 1126566"/>
              <a:gd name="connsiteX140" fmla="*/ 11440688 w 12192000"/>
              <a:gd name="connsiteY140" fmla="*/ 310121 h 1126566"/>
              <a:gd name="connsiteX141" fmla="*/ 11496733 w 12192000"/>
              <a:gd name="connsiteY141" fmla="*/ 350225 h 1126566"/>
              <a:gd name="connsiteX142" fmla="*/ 11554005 w 12192000"/>
              <a:gd name="connsiteY142" fmla="*/ 351933 h 1126566"/>
              <a:gd name="connsiteX143" fmla="*/ 11565304 w 12192000"/>
              <a:gd name="connsiteY143" fmla="*/ 353069 h 1126566"/>
              <a:gd name="connsiteX144" fmla="*/ 11565435 w 12192000"/>
              <a:gd name="connsiteY144" fmla="*/ 353419 h 1126566"/>
              <a:gd name="connsiteX145" fmla="*/ 11577168 w 12192000"/>
              <a:gd name="connsiteY145" fmla="*/ 355270 h 1126566"/>
              <a:gd name="connsiteX146" fmla="*/ 11607823 w 12192000"/>
              <a:gd name="connsiteY146" fmla="*/ 357347 h 1126566"/>
              <a:gd name="connsiteX147" fmla="*/ 11664276 w 12192000"/>
              <a:gd name="connsiteY147" fmla="*/ 386951 h 1126566"/>
              <a:gd name="connsiteX148" fmla="*/ 11786197 w 12192000"/>
              <a:gd name="connsiteY148" fmla="*/ 477948 h 1126566"/>
              <a:gd name="connsiteX149" fmla="*/ 11866598 w 12192000"/>
              <a:gd name="connsiteY149" fmla="*/ 486803 h 1126566"/>
              <a:gd name="connsiteX150" fmla="*/ 11916744 w 12192000"/>
              <a:gd name="connsiteY150" fmla="*/ 502917 h 1126566"/>
              <a:gd name="connsiteX151" fmla="*/ 11949248 w 12192000"/>
              <a:gd name="connsiteY151" fmla="*/ 518881 h 1126566"/>
              <a:gd name="connsiteX152" fmla="*/ 11951002 w 12192000"/>
              <a:gd name="connsiteY152" fmla="*/ 518735 h 1126566"/>
              <a:gd name="connsiteX153" fmla="*/ 12026007 w 12192000"/>
              <a:gd name="connsiteY153" fmla="*/ 534384 h 1126566"/>
              <a:gd name="connsiteX154" fmla="*/ 12035188 w 12192000"/>
              <a:gd name="connsiteY154" fmla="*/ 529609 h 1126566"/>
              <a:gd name="connsiteX155" fmla="*/ 12115225 w 12192000"/>
              <a:gd name="connsiteY155" fmla="*/ 561895 h 1126566"/>
              <a:gd name="connsiteX156" fmla="*/ 12191636 w 12192000"/>
              <a:gd name="connsiteY156" fmla="*/ 558318 h 1126566"/>
              <a:gd name="connsiteX157" fmla="*/ 12192000 w 12192000"/>
              <a:gd name="connsiteY157" fmla="*/ 558295 h 1126566"/>
              <a:gd name="connsiteX158" fmla="*/ 12192000 w 12192000"/>
              <a:gd name="connsiteY158" fmla="*/ 1126566 h 1126566"/>
              <a:gd name="connsiteX159" fmla="*/ 0 w 12192000"/>
              <a:gd name="connsiteY159" fmla="*/ 1126566 h 1126566"/>
              <a:gd name="connsiteX160" fmla="*/ 0 w 12192000"/>
              <a:gd name="connsiteY160" fmla="*/ 401922 h 1126566"/>
              <a:gd name="connsiteX161" fmla="*/ 25242 w 12192000"/>
              <a:gd name="connsiteY161" fmla="*/ 388862 h 1126566"/>
              <a:gd name="connsiteX162" fmla="*/ 96922 w 12192000"/>
              <a:gd name="connsiteY162" fmla="*/ 357381 h 1126566"/>
              <a:gd name="connsiteX163" fmla="*/ 164580 w 12192000"/>
              <a:gd name="connsiteY163" fmla="*/ 322443 h 1126566"/>
              <a:gd name="connsiteX164" fmla="*/ 258712 w 12192000"/>
              <a:gd name="connsiteY164" fmla="*/ 286531 h 1126566"/>
              <a:gd name="connsiteX165" fmla="*/ 316354 w 12192000"/>
              <a:gd name="connsiteY165" fmla="*/ 238529 h 1126566"/>
              <a:gd name="connsiteX166" fmla="*/ 328834 w 12192000"/>
              <a:gd name="connsiteY166" fmla="*/ 240963 h 1126566"/>
              <a:gd name="connsiteX167" fmla="*/ 383414 w 12192000"/>
              <a:gd name="connsiteY167" fmla="*/ 221196 h 1126566"/>
              <a:gd name="connsiteX168" fmla="*/ 537708 w 12192000"/>
              <a:gd name="connsiteY168" fmla="*/ 119020 h 1126566"/>
              <a:gd name="connsiteX169" fmla="*/ 653257 w 12192000"/>
              <a:gd name="connsiteY169" fmla="*/ 91372 h 1126566"/>
              <a:gd name="connsiteX170" fmla="*/ 763197 w 12192000"/>
              <a:gd name="connsiteY170" fmla="*/ 59356 h 1126566"/>
              <a:gd name="connsiteX171" fmla="*/ 778208 w 12192000"/>
              <a:gd name="connsiteY171" fmla="*/ 63801 h 1126566"/>
              <a:gd name="connsiteX172" fmla="*/ 784725 w 12192000"/>
              <a:gd name="connsiteY172" fmla="*/ 62505 h 1126566"/>
              <a:gd name="connsiteX173" fmla="*/ 785400 w 12192000"/>
              <a:gd name="connsiteY173" fmla="*/ 62796 h 1126566"/>
              <a:gd name="connsiteX174" fmla="*/ 786774 w 12192000"/>
              <a:gd name="connsiteY174" fmla="*/ 62098 h 1126566"/>
              <a:gd name="connsiteX175" fmla="*/ 852003 w 12192000"/>
              <a:gd name="connsiteY175" fmla="*/ 61064 h 1126566"/>
              <a:gd name="connsiteX176" fmla="*/ 870719 w 12192000"/>
              <a:gd name="connsiteY176" fmla="*/ 47209 h 1126566"/>
              <a:gd name="connsiteX177" fmla="*/ 883786 w 12192000"/>
              <a:gd name="connsiteY177" fmla="*/ 45814 h 1126566"/>
              <a:gd name="connsiteX178" fmla="*/ 886400 w 12192000"/>
              <a:gd name="connsiteY178" fmla="*/ 43909 h 1126566"/>
              <a:gd name="connsiteX179" fmla="*/ 893881 w 12192000"/>
              <a:gd name="connsiteY179" fmla="*/ 40197 h 1126566"/>
              <a:gd name="connsiteX180" fmla="*/ 886282 w 12192000"/>
              <a:gd name="connsiteY180" fmla="*/ 36610 h 1126566"/>
              <a:gd name="connsiteX181" fmla="*/ 950274 w 12192000"/>
              <a:gd name="connsiteY181" fmla="*/ 20111 h 1126566"/>
              <a:gd name="connsiteX182" fmla="*/ 988432 w 12192000"/>
              <a:gd name="connsiteY182" fmla="*/ 24039 h 1126566"/>
              <a:gd name="connsiteX183" fmla="*/ 1048223 w 12192000"/>
              <a:gd name="connsiteY183" fmla="*/ 19791 h 1126566"/>
              <a:gd name="connsiteX184" fmla="*/ 1177886 w 12192000"/>
              <a:gd name="connsiteY184" fmla="*/ 30728 h 1126566"/>
              <a:gd name="connsiteX185" fmla="*/ 1305018 w 12192000"/>
              <a:gd name="connsiteY18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80244 w 12192000"/>
              <a:gd name="connsiteY87" fmla="*/ 661466 h 1126566"/>
              <a:gd name="connsiteX88" fmla="*/ 8858334 w 12192000"/>
              <a:gd name="connsiteY88" fmla="*/ 648415 h 1126566"/>
              <a:gd name="connsiteX89" fmla="*/ 8921010 w 12192000"/>
              <a:gd name="connsiteY89" fmla="*/ 662879 h 1126566"/>
              <a:gd name="connsiteX90" fmla="*/ 8969814 w 12192000"/>
              <a:gd name="connsiteY90" fmla="*/ 639833 h 1126566"/>
              <a:gd name="connsiteX91" fmla="*/ 8996241 w 12192000"/>
              <a:gd name="connsiteY91" fmla="*/ 655221 h 1126566"/>
              <a:gd name="connsiteX92" fmla="*/ 9092152 w 12192000"/>
              <a:gd name="connsiteY92" fmla="*/ 609097 h 1126566"/>
              <a:gd name="connsiteX93" fmla="*/ 9156546 w 12192000"/>
              <a:gd name="connsiteY93" fmla="*/ 585468 h 1126566"/>
              <a:gd name="connsiteX94" fmla="*/ 9194830 w 12192000"/>
              <a:gd name="connsiteY94" fmla="*/ 571148 h 1126566"/>
              <a:gd name="connsiteX95" fmla="*/ 9314188 w 12192000"/>
              <a:gd name="connsiteY95" fmla="*/ 547301 h 1126566"/>
              <a:gd name="connsiteX96" fmla="*/ 9505176 w 12192000"/>
              <a:gd name="connsiteY96" fmla="*/ 542666 h 1126566"/>
              <a:gd name="connsiteX97" fmla="*/ 9581851 w 12192000"/>
              <a:gd name="connsiteY97" fmla="*/ 530976 h 1126566"/>
              <a:gd name="connsiteX98" fmla="*/ 9662056 w 12192000"/>
              <a:gd name="connsiteY98" fmla="*/ 524035 h 1126566"/>
              <a:gd name="connsiteX99" fmla="*/ 9724197 w 12192000"/>
              <a:gd name="connsiteY99" fmla="*/ 528337 h 1126566"/>
              <a:gd name="connsiteX100" fmla="*/ 9837846 w 12192000"/>
              <a:gd name="connsiteY100" fmla="*/ 492977 h 1126566"/>
              <a:gd name="connsiteX101" fmla="*/ 9917440 w 12192000"/>
              <a:gd name="connsiteY101" fmla="*/ 459605 h 1126566"/>
              <a:gd name="connsiteX102" fmla="*/ 9918439 w 12192000"/>
              <a:gd name="connsiteY102" fmla="*/ 453114 h 1126566"/>
              <a:gd name="connsiteX103" fmla="*/ 9953039 w 12192000"/>
              <a:gd name="connsiteY103" fmla="*/ 452486 h 1126566"/>
              <a:gd name="connsiteX104" fmla="*/ 9988183 w 12192000"/>
              <a:gd name="connsiteY104" fmla="*/ 448079 h 1126566"/>
              <a:gd name="connsiteX105" fmla="*/ 9991965 w 12192000"/>
              <a:gd name="connsiteY105" fmla="*/ 435969 h 1126566"/>
              <a:gd name="connsiteX106" fmla="*/ 9986932 w 12192000"/>
              <a:gd name="connsiteY106" fmla="*/ 431168 h 1126566"/>
              <a:gd name="connsiteX107" fmla="*/ 9996190 w 12192000"/>
              <a:gd name="connsiteY107" fmla="*/ 429066 h 1126566"/>
              <a:gd name="connsiteX108" fmla="*/ 9999786 w 12192000"/>
              <a:gd name="connsiteY108" fmla="*/ 427758 h 1126566"/>
              <a:gd name="connsiteX109" fmla="*/ 10012936 w 12192000"/>
              <a:gd name="connsiteY109" fmla="*/ 428884 h 1126566"/>
              <a:gd name="connsiteX110" fmla="*/ 10102484 w 12192000"/>
              <a:gd name="connsiteY110" fmla="*/ 441324 h 1126566"/>
              <a:gd name="connsiteX111" fmla="*/ 10199200 w 12192000"/>
              <a:gd name="connsiteY111" fmla="*/ 438197 h 1126566"/>
              <a:gd name="connsiteX112" fmla="*/ 10245648 w 12192000"/>
              <a:gd name="connsiteY112" fmla="*/ 438831 h 1126566"/>
              <a:gd name="connsiteX113" fmla="*/ 10369590 w 12192000"/>
              <a:gd name="connsiteY113" fmla="*/ 423377 h 1126566"/>
              <a:gd name="connsiteX114" fmla="*/ 10575777 w 12192000"/>
              <a:gd name="connsiteY114" fmla="*/ 355859 h 1126566"/>
              <a:gd name="connsiteX115" fmla="*/ 10638984 w 12192000"/>
              <a:gd name="connsiteY115" fmla="*/ 347416 h 1126566"/>
              <a:gd name="connsiteX116" fmla="*/ 10668356 w 12192000"/>
              <a:gd name="connsiteY116" fmla="*/ 340612 h 1126566"/>
              <a:gd name="connsiteX117" fmla="*/ 10732175 w 12192000"/>
              <a:gd name="connsiteY117" fmla="*/ 317549 h 1126566"/>
              <a:gd name="connsiteX118" fmla="*/ 10862886 w 12192000"/>
              <a:gd name="connsiteY118" fmla="*/ 313438 h 1126566"/>
              <a:gd name="connsiteX119" fmla="*/ 10963063 w 12192000"/>
              <a:gd name="connsiteY119" fmla="*/ 317771 h 1126566"/>
              <a:gd name="connsiteX120" fmla="*/ 11018562 w 12192000"/>
              <a:gd name="connsiteY120" fmla="*/ 316991 h 1126566"/>
              <a:gd name="connsiteX121" fmla="*/ 11059692 w 12192000"/>
              <a:gd name="connsiteY121" fmla="*/ 319983 h 1126566"/>
              <a:gd name="connsiteX122" fmla="*/ 11160371 w 12192000"/>
              <a:gd name="connsiteY122" fmla="*/ 308440 h 1126566"/>
              <a:gd name="connsiteX123" fmla="*/ 11178386 w 12192000"/>
              <a:gd name="connsiteY123" fmla="*/ 299490 h 1126566"/>
              <a:gd name="connsiteX124" fmla="*/ 11192494 w 12192000"/>
              <a:gd name="connsiteY124" fmla="*/ 296221 h 1126566"/>
              <a:gd name="connsiteX125" fmla="*/ 11199770 w 12192000"/>
              <a:gd name="connsiteY125" fmla="*/ 299772 h 1126566"/>
              <a:gd name="connsiteX126" fmla="*/ 11217258 w 12192000"/>
              <a:gd name="connsiteY126" fmla="*/ 293681 h 1126566"/>
              <a:gd name="connsiteX127" fmla="*/ 11245798 w 12192000"/>
              <a:gd name="connsiteY127" fmla="*/ 292170 h 1126566"/>
              <a:gd name="connsiteX128" fmla="*/ 11255992 w 12192000"/>
              <a:gd name="connsiteY128" fmla="*/ 291919 h 1126566"/>
              <a:gd name="connsiteX129" fmla="*/ 11264859 w 12192000"/>
              <a:gd name="connsiteY129" fmla="*/ 293937 h 1126566"/>
              <a:gd name="connsiteX130" fmla="*/ 11276151 w 12192000"/>
              <a:gd name="connsiteY130" fmla="*/ 293070 h 1126566"/>
              <a:gd name="connsiteX131" fmla="*/ 11279850 w 12192000"/>
              <a:gd name="connsiteY131" fmla="*/ 291330 h 1126566"/>
              <a:gd name="connsiteX132" fmla="*/ 11290818 w 12192000"/>
              <a:gd name="connsiteY132" fmla="*/ 291060 h 1126566"/>
              <a:gd name="connsiteX133" fmla="*/ 11296248 w 12192000"/>
              <a:gd name="connsiteY133" fmla="*/ 290163 h 1126566"/>
              <a:gd name="connsiteX134" fmla="*/ 11301652 w 12192000"/>
              <a:gd name="connsiteY134" fmla="*/ 290324 h 1126566"/>
              <a:gd name="connsiteX135" fmla="*/ 11339114 w 12192000"/>
              <a:gd name="connsiteY135" fmla="*/ 288153 h 1126566"/>
              <a:gd name="connsiteX136" fmla="*/ 11345146 w 12192000"/>
              <a:gd name="connsiteY136" fmla="*/ 290802 h 1126566"/>
              <a:gd name="connsiteX137" fmla="*/ 11400126 w 12192000"/>
              <a:gd name="connsiteY137" fmla="*/ 292287 h 1126566"/>
              <a:gd name="connsiteX138" fmla="*/ 11400420 w 12192000"/>
              <a:gd name="connsiteY138" fmla="*/ 293758 h 1126566"/>
              <a:gd name="connsiteX139" fmla="*/ 11413889 w 12192000"/>
              <a:gd name="connsiteY139" fmla="*/ 300516 h 1126566"/>
              <a:gd name="connsiteX140" fmla="*/ 11440688 w 12192000"/>
              <a:gd name="connsiteY140" fmla="*/ 310121 h 1126566"/>
              <a:gd name="connsiteX141" fmla="*/ 11496733 w 12192000"/>
              <a:gd name="connsiteY141" fmla="*/ 350225 h 1126566"/>
              <a:gd name="connsiteX142" fmla="*/ 11554005 w 12192000"/>
              <a:gd name="connsiteY142" fmla="*/ 351933 h 1126566"/>
              <a:gd name="connsiteX143" fmla="*/ 11565304 w 12192000"/>
              <a:gd name="connsiteY143" fmla="*/ 353069 h 1126566"/>
              <a:gd name="connsiteX144" fmla="*/ 11565435 w 12192000"/>
              <a:gd name="connsiteY144" fmla="*/ 353419 h 1126566"/>
              <a:gd name="connsiteX145" fmla="*/ 11577168 w 12192000"/>
              <a:gd name="connsiteY145" fmla="*/ 355270 h 1126566"/>
              <a:gd name="connsiteX146" fmla="*/ 11607823 w 12192000"/>
              <a:gd name="connsiteY146" fmla="*/ 357347 h 1126566"/>
              <a:gd name="connsiteX147" fmla="*/ 11664276 w 12192000"/>
              <a:gd name="connsiteY147" fmla="*/ 386951 h 1126566"/>
              <a:gd name="connsiteX148" fmla="*/ 11786197 w 12192000"/>
              <a:gd name="connsiteY148" fmla="*/ 477948 h 1126566"/>
              <a:gd name="connsiteX149" fmla="*/ 11866598 w 12192000"/>
              <a:gd name="connsiteY149" fmla="*/ 486803 h 1126566"/>
              <a:gd name="connsiteX150" fmla="*/ 11916744 w 12192000"/>
              <a:gd name="connsiteY150" fmla="*/ 502917 h 1126566"/>
              <a:gd name="connsiteX151" fmla="*/ 11949248 w 12192000"/>
              <a:gd name="connsiteY151" fmla="*/ 518881 h 1126566"/>
              <a:gd name="connsiteX152" fmla="*/ 11951002 w 12192000"/>
              <a:gd name="connsiteY152" fmla="*/ 518735 h 1126566"/>
              <a:gd name="connsiteX153" fmla="*/ 12026007 w 12192000"/>
              <a:gd name="connsiteY153" fmla="*/ 534384 h 1126566"/>
              <a:gd name="connsiteX154" fmla="*/ 12035188 w 12192000"/>
              <a:gd name="connsiteY154" fmla="*/ 529609 h 1126566"/>
              <a:gd name="connsiteX155" fmla="*/ 12115225 w 12192000"/>
              <a:gd name="connsiteY155" fmla="*/ 561895 h 1126566"/>
              <a:gd name="connsiteX156" fmla="*/ 12191636 w 12192000"/>
              <a:gd name="connsiteY156" fmla="*/ 558318 h 1126566"/>
              <a:gd name="connsiteX157" fmla="*/ 12192000 w 12192000"/>
              <a:gd name="connsiteY157" fmla="*/ 558295 h 1126566"/>
              <a:gd name="connsiteX158" fmla="*/ 12192000 w 12192000"/>
              <a:gd name="connsiteY158" fmla="*/ 1126566 h 1126566"/>
              <a:gd name="connsiteX159" fmla="*/ 0 w 12192000"/>
              <a:gd name="connsiteY159" fmla="*/ 1126566 h 1126566"/>
              <a:gd name="connsiteX160" fmla="*/ 0 w 12192000"/>
              <a:gd name="connsiteY160" fmla="*/ 401922 h 1126566"/>
              <a:gd name="connsiteX161" fmla="*/ 25242 w 12192000"/>
              <a:gd name="connsiteY161" fmla="*/ 388862 h 1126566"/>
              <a:gd name="connsiteX162" fmla="*/ 96922 w 12192000"/>
              <a:gd name="connsiteY162" fmla="*/ 357381 h 1126566"/>
              <a:gd name="connsiteX163" fmla="*/ 164580 w 12192000"/>
              <a:gd name="connsiteY163" fmla="*/ 322443 h 1126566"/>
              <a:gd name="connsiteX164" fmla="*/ 258712 w 12192000"/>
              <a:gd name="connsiteY164" fmla="*/ 286531 h 1126566"/>
              <a:gd name="connsiteX165" fmla="*/ 316354 w 12192000"/>
              <a:gd name="connsiteY165" fmla="*/ 238529 h 1126566"/>
              <a:gd name="connsiteX166" fmla="*/ 328834 w 12192000"/>
              <a:gd name="connsiteY166" fmla="*/ 240963 h 1126566"/>
              <a:gd name="connsiteX167" fmla="*/ 383414 w 12192000"/>
              <a:gd name="connsiteY167" fmla="*/ 221196 h 1126566"/>
              <a:gd name="connsiteX168" fmla="*/ 537708 w 12192000"/>
              <a:gd name="connsiteY168" fmla="*/ 119020 h 1126566"/>
              <a:gd name="connsiteX169" fmla="*/ 653257 w 12192000"/>
              <a:gd name="connsiteY169" fmla="*/ 91372 h 1126566"/>
              <a:gd name="connsiteX170" fmla="*/ 763197 w 12192000"/>
              <a:gd name="connsiteY170" fmla="*/ 59356 h 1126566"/>
              <a:gd name="connsiteX171" fmla="*/ 778208 w 12192000"/>
              <a:gd name="connsiteY171" fmla="*/ 63801 h 1126566"/>
              <a:gd name="connsiteX172" fmla="*/ 784725 w 12192000"/>
              <a:gd name="connsiteY172" fmla="*/ 62505 h 1126566"/>
              <a:gd name="connsiteX173" fmla="*/ 785400 w 12192000"/>
              <a:gd name="connsiteY173" fmla="*/ 62796 h 1126566"/>
              <a:gd name="connsiteX174" fmla="*/ 786774 w 12192000"/>
              <a:gd name="connsiteY174" fmla="*/ 62098 h 1126566"/>
              <a:gd name="connsiteX175" fmla="*/ 852003 w 12192000"/>
              <a:gd name="connsiteY175" fmla="*/ 61064 h 1126566"/>
              <a:gd name="connsiteX176" fmla="*/ 870719 w 12192000"/>
              <a:gd name="connsiteY176" fmla="*/ 47209 h 1126566"/>
              <a:gd name="connsiteX177" fmla="*/ 883786 w 12192000"/>
              <a:gd name="connsiteY177" fmla="*/ 45814 h 1126566"/>
              <a:gd name="connsiteX178" fmla="*/ 886400 w 12192000"/>
              <a:gd name="connsiteY178" fmla="*/ 43909 h 1126566"/>
              <a:gd name="connsiteX179" fmla="*/ 893881 w 12192000"/>
              <a:gd name="connsiteY179" fmla="*/ 40197 h 1126566"/>
              <a:gd name="connsiteX180" fmla="*/ 886282 w 12192000"/>
              <a:gd name="connsiteY180" fmla="*/ 36610 h 1126566"/>
              <a:gd name="connsiteX181" fmla="*/ 950274 w 12192000"/>
              <a:gd name="connsiteY181" fmla="*/ 20111 h 1126566"/>
              <a:gd name="connsiteX182" fmla="*/ 988432 w 12192000"/>
              <a:gd name="connsiteY182" fmla="*/ 24039 h 1126566"/>
              <a:gd name="connsiteX183" fmla="*/ 1048223 w 12192000"/>
              <a:gd name="connsiteY183" fmla="*/ 19791 h 1126566"/>
              <a:gd name="connsiteX184" fmla="*/ 1177886 w 12192000"/>
              <a:gd name="connsiteY184" fmla="*/ 30728 h 1126566"/>
              <a:gd name="connsiteX185" fmla="*/ 1305018 w 12192000"/>
              <a:gd name="connsiteY185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21010 w 12192000"/>
              <a:gd name="connsiteY88" fmla="*/ 662879 h 1126566"/>
              <a:gd name="connsiteX89" fmla="*/ 8969814 w 12192000"/>
              <a:gd name="connsiteY89" fmla="*/ 639833 h 1126566"/>
              <a:gd name="connsiteX90" fmla="*/ 8996241 w 12192000"/>
              <a:gd name="connsiteY90" fmla="*/ 655221 h 1126566"/>
              <a:gd name="connsiteX91" fmla="*/ 9092152 w 12192000"/>
              <a:gd name="connsiteY91" fmla="*/ 609097 h 1126566"/>
              <a:gd name="connsiteX92" fmla="*/ 9156546 w 12192000"/>
              <a:gd name="connsiteY92" fmla="*/ 585468 h 1126566"/>
              <a:gd name="connsiteX93" fmla="*/ 9194830 w 12192000"/>
              <a:gd name="connsiteY93" fmla="*/ 571148 h 1126566"/>
              <a:gd name="connsiteX94" fmla="*/ 9314188 w 12192000"/>
              <a:gd name="connsiteY94" fmla="*/ 547301 h 1126566"/>
              <a:gd name="connsiteX95" fmla="*/ 9505176 w 12192000"/>
              <a:gd name="connsiteY95" fmla="*/ 542666 h 1126566"/>
              <a:gd name="connsiteX96" fmla="*/ 9581851 w 12192000"/>
              <a:gd name="connsiteY96" fmla="*/ 530976 h 1126566"/>
              <a:gd name="connsiteX97" fmla="*/ 9662056 w 12192000"/>
              <a:gd name="connsiteY97" fmla="*/ 524035 h 1126566"/>
              <a:gd name="connsiteX98" fmla="*/ 9724197 w 12192000"/>
              <a:gd name="connsiteY98" fmla="*/ 528337 h 1126566"/>
              <a:gd name="connsiteX99" fmla="*/ 9837846 w 12192000"/>
              <a:gd name="connsiteY99" fmla="*/ 492977 h 1126566"/>
              <a:gd name="connsiteX100" fmla="*/ 9917440 w 12192000"/>
              <a:gd name="connsiteY100" fmla="*/ 459605 h 1126566"/>
              <a:gd name="connsiteX101" fmla="*/ 9918439 w 12192000"/>
              <a:gd name="connsiteY101" fmla="*/ 453114 h 1126566"/>
              <a:gd name="connsiteX102" fmla="*/ 9953039 w 12192000"/>
              <a:gd name="connsiteY102" fmla="*/ 452486 h 1126566"/>
              <a:gd name="connsiteX103" fmla="*/ 9988183 w 12192000"/>
              <a:gd name="connsiteY103" fmla="*/ 448079 h 1126566"/>
              <a:gd name="connsiteX104" fmla="*/ 9991965 w 12192000"/>
              <a:gd name="connsiteY104" fmla="*/ 435969 h 1126566"/>
              <a:gd name="connsiteX105" fmla="*/ 9986932 w 12192000"/>
              <a:gd name="connsiteY105" fmla="*/ 431168 h 1126566"/>
              <a:gd name="connsiteX106" fmla="*/ 9996190 w 12192000"/>
              <a:gd name="connsiteY106" fmla="*/ 429066 h 1126566"/>
              <a:gd name="connsiteX107" fmla="*/ 9999786 w 12192000"/>
              <a:gd name="connsiteY107" fmla="*/ 427758 h 1126566"/>
              <a:gd name="connsiteX108" fmla="*/ 10012936 w 12192000"/>
              <a:gd name="connsiteY108" fmla="*/ 428884 h 1126566"/>
              <a:gd name="connsiteX109" fmla="*/ 10102484 w 12192000"/>
              <a:gd name="connsiteY109" fmla="*/ 441324 h 1126566"/>
              <a:gd name="connsiteX110" fmla="*/ 10199200 w 12192000"/>
              <a:gd name="connsiteY110" fmla="*/ 438197 h 1126566"/>
              <a:gd name="connsiteX111" fmla="*/ 10245648 w 12192000"/>
              <a:gd name="connsiteY111" fmla="*/ 438831 h 1126566"/>
              <a:gd name="connsiteX112" fmla="*/ 10369590 w 12192000"/>
              <a:gd name="connsiteY112" fmla="*/ 423377 h 1126566"/>
              <a:gd name="connsiteX113" fmla="*/ 10575777 w 12192000"/>
              <a:gd name="connsiteY113" fmla="*/ 355859 h 1126566"/>
              <a:gd name="connsiteX114" fmla="*/ 10638984 w 12192000"/>
              <a:gd name="connsiteY114" fmla="*/ 347416 h 1126566"/>
              <a:gd name="connsiteX115" fmla="*/ 10668356 w 12192000"/>
              <a:gd name="connsiteY115" fmla="*/ 340612 h 1126566"/>
              <a:gd name="connsiteX116" fmla="*/ 10732175 w 12192000"/>
              <a:gd name="connsiteY116" fmla="*/ 317549 h 1126566"/>
              <a:gd name="connsiteX117" fmla="*/ 10862886 w 12192000"/>
              <a:gd name="connsiteY117" fmla="*/ 313438 h 1126566"/>
              <a:gd name="connsiteX118" fmla="*/ 10963063 w 12192000"/>
              <a:gd name="connsiteY118" fmla="*/ 317771 h 1126566"/>
              <a:gd name="connsiteX119" fmla="*/ 11018562 w 12192000"/>
              <a:gd name="connsiteY119" fmla="*/ 316991 h 1126566"/>
              <a:gd name="connsiteX120" fmla="*/ 11059692 w 12192000"/>
              <a:gd name="connsiteY120" fmla="*/ 319983 h 1126566"/>
              <a:gd name="connsiteX121" fmla="*/ 11160371 w 12192000"/>
              <a:gd name="connsiteY121" fmla="*/ 308440 h 1126566"/>
              <a:gd name="connsiteX122" fmla="*/ 11178386 w 12192000"/>
              <a:gd name="connsiteY122" fmla="*/ 299490 h 1126566"/>
              <a:gd name="connsiteX123" fmla="*/ 11192494 w 12192000"/>
              <a:gd name="connsiteY123" fmla="*/ 296221 h 1126566"/>
              <a:gd name="connsiteX124" fmla="*/ 11199770 w 12192000"/>
              <a:gd name="connsiteY124" fmla="*/ 299772 h 1126566"/>
              <a:gd name="connsiteX125" fmla="*/ 11217258 w 12192000"/>
              <a:gd name="connsiteY125" fmla="*/ 293681 h 1126566"/>
              <a:gd name="connsiteX126" fmla="*/ 11245798 w 12192000"/>
              <a:gd name="connsiteY126" fmla="*/ 292170 h 1126566"/>
              <a:gd name="connsiteX127" fmla="*/ 11255992 w 12192000"/>
              <a:gd name="connsiteY127" fmla="*/ 291919 h 1126566"/>
              <a:gd name="connsiteX128" fmla="*/ 11264859 w 12192000"/>
              <a:gd name="connsiteY128" fmla="*/ 293937 h 1126566"/>
              <a:gd name="connsiteX129" fmla="*/ 11276151 w 12192000"/>
              <a:gd name="connsiteY129" fmla="*/ 293070 h 1126566"/>
              <a:gd name="connsiteX130" fmla="*/ 11279850 w 12192000"/>
              <a:gd name="connsiteY130" fmla="*/ 291330 h 1126566"/>
              <a:gd name="connsiteX131" fmla="*/ 11290818 w 12192000"/>
              <a:gd name="connsiteY131" fmla="*/ 291060 h 1126566"/>
              <a:gd name="connsiteX132" fmla="*/ 11296248 w 12192000"/>
              <a:gd name="connsiteY132" fmla="*/ 290163 h 1126566"/>
              <a:gd name="connsiteX133" fmla="*/ 11301652 w 12192000"/>
              <a:gd name="connsiteY133" fmla="*/ 290324 h 1126566"/>
              <a:gd name="connsiteX134" fmla="*/ 11339114 w 12192000"/>
              <a:gd name="connsiteY134" fmla="*/ 288153 h 1126566"/>
              <a:gd name="connsiteX135" fmla="*/ 11345146 w 12192000"/>
              <a:gd name="connsiteY135" fmla="*/ 290802 h 1126566"/>
              <a:gd name="connsiteX136" fmla="*/ 11400126 w 12192000"/>
              <a:gd name="connsiteY136" fmla="*/ 292287 h 1126566"/>
              <a:gd name="connsiteX137" fmla="*/ 11400420 w 12192000"/>
              <a:gd name="connsiteY137" fmla="*/ 293758 h 1126566"/>
              <a:gd name="connsiteX138" fmla="*/ 11413889 w 12192000"/>
              <a:gd name="connsiteY138" fmla="*/ 300516 h 1126566"/>
              <a:gd name="connsiteX139" fmla="*/ 11440688 w 12192000"/>
              <a:gd name="connsiteY139" fmla="*/ 310121 h 1126566"/>
              <a:gd name="connsiteX140" fmla="*/ 11496733 w 12192000"/>
              <a:gd name="connsiteY140" fmla="*/ 350225 h 1126566"/>
              <a:gd name="connsiteX141" fmla="*/ 11554005 w 12192000"/>
              <a:gd name="connsiteY141" fmla="*/ 351933 h 1126566"/>
              <a:gd name="connsiteX142" fmla="*/ 11565304 w 12192000"/>
              <a:gd name="connsiteY142" fmla="*/ 353069 h 1126566"/>
              <a:gd name="connsiteX143" fmla="*/ 11565435 w 12192000"/>
              <a:gd name="connsiteY143" fmla="*/ 353419 h 1126566"/>
              <a:gd name="connsiteX144" fmla="*/ 11577168 w 12192000"/>
              <a:gd name="connsiteY144" fmla="*/ 355270 h 1126566"/>
              <a:gd name="connsiteX145" fmla="*/ 11607823 w 12192000"/>
              <a:gd name="connsiteY145" fmla="*/ 357347 h 1126566"/>
              <a:gd name="connsiteX146" fmla="*/ 11664276 w 12192000"/>
              <a:gd name="connsiteY146" fmla="*/ 386951 h 1126566"/>
              <a:gd name="connsiteX147" fmla="*/ 11786197 w 12192000"/>
              <a:gd name="connsiteY147" fmla="*/ 477948 h 1126566"/>
              <a:gd name="connsiteX148" fmla="*/ 11866598 w 12192000"/>
              <a:gd name="connsiteY148" fmla="*/ 486803 h 1126566"/>
              <a:gd name="connsiteX149" fmla="*/ 11916744 w 12192000"/>
              <a:gd name="connsiteY149" fmla="*/ 502917 h 1126566"/>
              <a:gd name="connsiteX150" fmla="*/ 11949248 w 12192000"/>
              <a:gd name="connsiteY150" fmla="*/ 518881 h 1126566"/>
              <a:gd name="connsiteX151" fmla="*/ 11951002 w 12192000"/>
              <a:gd name="connsiteY151" fmla="*/ 518735 h 1126566"/>
              <a:gd name="connsiteX152" fmla="*/ 12026007 w 12192000"/>
              <a:gd name="connsiteY152" fmla="*/ 534384 h 1126566"/>
              <a:gd name="connsiteX153" fmla="*/ 12035188 w 12192000"/>
              <a:gd name="connsiteY153" fmla="*/ 529609 h 1126566"/>
              <a:gd name="connsiteX154" fmla="*/ 12115225 w 12192000"/>
              <a:gd name="connsiteY154" fmla="*/ 561895 h 1126566"/>
              <a:gd name="connsiteX155" fmla="*/ 12191636 w 12192000"/>
              <a:gd name="connsiteY155" fmla="*/ 558318 h 1126566"/>
              <a:gd name="connsiteX156" fmla="*/ 12192000 w 12192000"/>
              <a:gd name="connsiteY156" fmla="*/ 558295 h 1126566"/>
              <a:gd name="connsiteX157" fmla="*/ 12192000 w 12192000"/>
              <a:gd name="connsiteY157" fmla="*/ 1126566 h 1126566"/>
              <a:gd name="connsiteX158" fmla="*/ 0 w 12192000"/>
              <a:gd name="connsiteY158" fmla="*/ 1126566 h 1126566"/>
              <a:gd name="connsiteX159" fmla="*/ 0 w 12192000"/>
              <a:gd name="connsiteY159" fmla="*/ 401922 h 1126566"/>
              <a:gd name="connsiteX160" fmla="*/ 25242 w 12192000"/>
              <a:gd name="connsiteY160" fmla="*/ 388862 h 1126566"/>
              <a:gd name="connsiteX161" fmla="*/ 96922 w 12192000"/>
              <a:gd name="connsiteY161" fmla="*/ 357381 h 1126566"/>
              <a:gd name="connsiteX162" fmla="*/ 164580 w 12192000"/>
              <a:gd name="connsiteY162" fmla="*/ 322443 h 1126566"/>
              <a:gd name="connsiteX163" fmla="*/ 258712 w 12192000"/>
              <a:gd name="connsiteY163" fmla="*/ 286531 h 1126566"/>
              <a:gd name="connsiteX164" fmla="*/ 316354 w 12192000"/>
              <a:gd name="connsiteY164" fmla="*/ 238529 h 1126566"/>
              <a:gd name="connsiteX165" fmla="*/ 328834 w 12192000"/>
              <a:gd name="connsiteY165" fmla="*/ 240963 h 1126566"/>
              <a:gd name="connsiteX166" fmla="*/ 383414 w 12192000"/>
              <a:gd name="connsiteY166" fmla="*/ 221196 h 1126566"/>
              <a:gd name="connsiteX167" fmla="*/ 537708 w 12192000"/>
              <a:gd name="connsiteY167" fmla="*/ 119020 h 1126566"/>
              <a:gd name="connsiteX168" fmla="*/ 653257 w 12192000"/>
              <a:gd name="connsiteY168" fmla="*/ 91372 h 1126566"/>
              <a:gd name="connsiteX169" fmla="*/ 763197 w 12192000"/>
              <a:gd name="connsiteY169" fmla="*/ 59356 h 1126566"/>
              <a:gd name="connsiteX170" fmla="*/ 778208 w 12192000"/>
              <a:gd name="connsiteY170" fmla="*/ 63801 h 1126566"/>
              <a:gd name="connsiteX171" fmla="*/ 784725 w 12192000"/>
              <a:gd name="connsiteY171" fmla="*/ 62505 h 1126566"/>
              <a:gd name="connsiteX172" fmla="*/ 785400 w 12192000"/>
              <a:gd name="connsiteY172" fmla="*/ 62796 h 1126566"/>
              <a:gd name="connsiteX173" fmla="*/ 786774 w 12192000"/>
              <a:gd name="connsiteY173" fmla="*/ 62098 h 1126566"/>
              <a:gd name="connsiteX174" fmla="*/ 852003 w 12192000"/>
              <a:gd name="connsiteY174" fmla="*/ 61064 h 1126566"/>
              <a:gd name="connsiteX175" fmla="*/ 870719 w 12192000"/>
              <a:gd name="connsiteY175" fmla="*/ 47209 h 1126566"/>
              <a:gd name="connsiteX176" fmla="*/ 883786 w 12192000"/>
              <a:gd name="connsiteY176" fmla="*/ 45814 h 1126566"/>
              <a:gd name="connsiteX177" fmla="*/ 886400 w 12192000"/>
              <a:gd name="connsiteY177" fmla="*/ 43909 h 1126566"/>
              <a:gd name="connsiteX178" fmla="*/ 893881 w 12192000"/>
              <a:gd name="connsiteY178" fmla="*/ 40197 h 1126566"/>
              <a:gd name="connsiteX179" fmla="*/ 886282 w 12192000"/>
              <a:gd name="connsiteY179" fmla="*/ 36610 h 1126566"/>
              <a:gd name="connsiteX180" fmla="*/ 950274 w 12192000"/>
              <a:gd name="connsiteY180" fmla="*/ 20111 h 1126566"/>
              <a:gd name="connsiteX181" fmla="*/ 988432 w 12192000"/>
              <a:gd name="connsiteY181" fmla="*/ 24039 h 1126566"/>
              <a:gd name="connsiteX182" fmla="*/ 1048223 w 12192000"/>
              <a:gd name="connsiteY182" fmla="*/ 19791 h 1126566"/>
              <a:gd name="connsiteX183" fmla="*/ 1177886 w 12192000"/>
              <a:gd name="connsiteY183" fmla="*/ 30728 h 1126566"/>
              <a:gd name="connsiteX184" fmla="*/ 1305018 w 12192000"/>
              <a:gd name="connsiteY184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8996241 w 12192000"/>
              <a:gd name="connsiteY89" fmla="*/ 655221 h 1126566"/>
              <a:gd name="connsiteX90" fmla="*/ 9092152 w 12192000"/>
              <a:gd name="connsiteY90" fmla="*/ 609097 h 1126566"/>
              <a:gd name="connsiteX91" fmla="*/ 9156546 w 12192000"/>
              <a:gd name="connsiteY91" fmla="*/ 585468 h 1126566"/>
              <a:gd name="connsiteX92" fmla="*/ 9194830 w 12192000"/>
              <a:gd name="connsiteY92" fmla="*/ 571148 h 1126566"/>
              <a:gd name="connsiteX93" fmla="*/ 9314188 w 12192000"/>
              <a:gd name="connsiteY93" fmla="*/ 547301 h 1126566"/>
              <a:gd name="connsiteX94" fmla="*/ 9505176 w 12192000"/>
              <a:gd name="connsiteY94" fmla="*/ 542666 h 1126566"/>
              <a:gd name="connsiteX95" fmla="*/ 9581851 w 12192000"/>
              <a:gd name="connsiteY95" fmla="*/ 530976 h 1126566"/>
              <a:gd name="connsiteX96" fmla="*/ 9662056 w 12192000"/>
              <a:gd name="connsiteY96" fmla="*/ 524035 h 1126566"/>
              <a:gd name="connsiteX97" fmla="*/ 9724197 w 12192000"/>
              <a:gd name="connsiteY97" fmla="*/ 528337 h 1126566"/>
              <a:gd name="connsiteX98" fmla="*/ 9837846 w 12192000"/>
              <a:gd name="connsiteY98" fmla="*/ 492977 h 1126566"/>
              <a:gd name="connsiteX99" fmla="*/ 9917440 w 12192000"/>
              <a:gd name="connsiteY99" fmla="*/ 459605 h 1126566"/>
              <a:gd name="connsiteX100" fmla="*/ 9918439 w 12192000"/>
              <a:gd name="connsiteY100" fmla="*/ 453114 h 1126566"/>
              <a:gd name="connsiteX101" fmla="*/ 9953039 w 12192000"/>
              <a:gd name="connsiteY101" fmla="*/ 452486 h 1126566"/>
              <a:gd name="connsiteX102" fmla="*/ 9988183 w 12192000"/>
              <a:gd name="connsiteY102" fmla="*/ 448079 h 1126566"/>
              <a:gd name="connsiteX103" fmla="*/ 9991965 w 12192000"/>
              <a:gd name="connsiteY103" fmla="*/ 435969 h 1126566"/>
              <a:gd name="connsiteX104" fmla="*/ 9986932 w 12192000"/>
              <a:gd name="connsiteY104" fmla="*/ 431168 h 1126566"/>
              <a:gd name="connsiteX105" fmla="*/ 9996190 w 12192000"/>
              <a:gd name="connsiteY105" fmla="*/ 429066 h 1126566"/>
              <a:gd name="connsiteX106" fmla="*/ 9999786 w 12192000"/>
              <a:gd name="connsiteY106" fmla="*/ 427758 h 1126566"/>
              <a:gd name="connsiteX107" fmla="*/ 10012936 w 12192000"/>
              <a:gd name="connsiteY107" fmla="*/ 428884 h 1126566"/>
              <a:gd name="connsiteX108" fmla="*/ 10102484 w 12192000"/>
              <a:gd name="connsiteY108" fmla="*/ 441324 h 1126566"/>
              <a:gd name="connsiteX109" fmla="*/ 10199200 w 12192000"/>
              <a:gd name="connsiteY109" fmla="*/ 438197 h 1126566"/>
              <a:gd name="connsiteX110" fmla="*/ 10245648 w 12192000"/>
              <a:gd name="connsiteY110" fmla="*/ 438831 h 1126566"/>
              <a:gd name="connsiteX111" fmla="*/ 10369590 w 12192000"/>
              <a:gd name="connsiteY111" fmla="*/ 423377 h 1126566"/>
              <a:gd name="connsiteX112" fmla="*/ 10575777 w 12192000"/>
              <a:gd name="connsiteY112" fmla="*/ 355859 h 1126566"/>
              <a:gd name="connsiteX113" fmla="*/ 10638984 w 12192000"/>
              <a:gd name="connsiteY113" fmla="*/ 347416 h 1126566"/>
              <a:gd name="connsiteX114" fmla="*/ 10668356 w 12192000"/>
              <a:gd name="connsiteY114" fmla="*/ 340612 h 1126566"/>
              <a:gd name="connsiteX115" fmla="*/ 10732175 w 12192000"/>
              <a:gd name="connsiteY115" fmla="*/ 317549 h 1126566"/>
              <a:gd name="connsiteX116" fmla="*/ 10862886 w 12192000"/>
              <a:gd name="connsiteY116" fmla="*/ 313438 h 1126566"/>
              <a:gd name="connsiteX117" fmla="*/ 10963063 w 12192000"/>
              <a:gd name="connsiteY117" fmla="*/ 317771 h 1126566"/>
              <a:gd name="connsiteX118" fmla="*/ 11018562 w 12192000"/>
              <a:gd name="connsiteY118" fmla="*/ 316991 h 1126566"/>
              <a:gd name="connsiteX119" fmla="*/ 11059692 w 12192000"/>
              <a:gd name="connsiteY119" fmla="*/ 319983 h 1126566"/>
              <a:gd name="connsiteX120" fmla="*/ 11160371 w 12192000"/>
              <a:gd name="connsiteY120" fmla="*/ 308440 h 1126566"/>
              <a:gd name="connsiteX121" fmla="*/ 11178386 w 12192000"/>
              <a:gd name="connsiteY121" fmla="*/ 299490 h 1126566"/>
              <a:gd name="connsiteX122" fmla="*/ 11192494 w 12192000"/>
              <a:gd name="connsiteY122" fmla="*/ 296221 h 1126566"/>
              <a:gd name="connsiteX123" fmla="*/ 11199770 w 12192000"/>
              <a:gd name="connsiteY123" fmla="*/ 299772 h 1126566"/>
              <a:gd name="connsiteX124" fmla="*/ 11217258 w 12192000"/>
              <a:gd name="connsiteY124" fmla="*/ 293681 h 1126566"/>
              <a:gd name="connsiteX125" fmla="*/ 11245798 w 12192000"/>
              <a:gd name="connsiteY125" fmla="*/ 292170 h 1126566"/>
              <a:gd name="connsiteX126" fmla="*/ 11255992 w 12192000"/>
              <a:gd name="connsiteY126" fmla="*/ 291919 h 1126566"/>
              <a:gd name="connsiteX127" fmla="*/ 11264859 w 12192000"/>
              <a:gd name="connsiteY127" fmla="*/ 293937 h 1126566"/>
              <a:gd name="connsiteX128" fmla="*/ 11276151 w 12192000"/>
              <a:gd name="connsiteY128" fmla="*/ 293070 h 1126566"/>
              <a:gd name="connsiteX129" fmla="*/ 11279850 w 12192000"/>
              <a:gd name="connsiteY129" fmla="*/ 291330 h 1126566"/>
              <a:gd name="connsiteX130" fmla="*/ 11290818 w 12192000"/>
              <a:gd name="connsiteY130" fmla="*/ 291060 h 1126566"/>
              <a:gd name="connsiteX131" fmla="*/ 11296248 w 12192000"/>
              <a:gd name="connsiteY131" fmla="*/ 290163 h 1126566"/>
              <a:gd name="connsiteX132" fmla="*/ 11301652 w 12192000"/>
              <a:gd name="connsiteY132" fmla="*/ 290324 h 1126566"/>
              <a:gd name="connsiteX133" fmla="*/ 11339114 w 12192000"/>
              <a:gd name="connsiteY133" fmla="*/ 288153 h 1126566"/>
              <a:gd name="connsiteX134" fmla="*/ 11345146 w 12192000"/>
              <a:gd name="connsiteY134" fmla="*/ 290802 h 1126566"/>
              <a:gd name="connsiteX135" fmla="*/ 11400126 w 12192000"/>
              <a:gd name="connsiteY135" fmla="*/ 292287 h 1126566"/>
              <a:gd name="connsiteX136" fmla="*/ 11400420 w 12192000"/>
              <a:gd name="connsiteY136" fmla="*/ 293758 h 1126566"/>
              <a:gd name="connsiteX137" fmla="*/ 11413889 w 12192000"/>
              <a:gd name="connsiteY137" fmla="*/ 300516 h 1126566"/>
              <a:gd name="connsiteX138" fmla="*/ 11440688 w 12192000"/>
              <a:gd name="connsiteY138" fmla="*/ 310121 h 1126566"/>
              <a:gd name="connsiteX139" fmla="*/ 11496733 w 12192000"/>
              <a:gd name="connsiteY139" fmla="*/ 350225 h 1126566"/>
              <a:gd name="connsiteX140" fmla="*/ 11554005 w 12192000"/>
              <a:gd name="connsiteY140" fmla="*/ 351933 h 1126566"/>
              <a:gd name="connsiteX141" fmla="*/ 11565304 w 12192000"/>
              <a:gd name="connsiteY141" fmla="*/ 353069 h 1126566"/>
              <a:gd name="connsiteX142" fmla="*/ 11565435 w 12192000"/>
              <a:gd name="connsiteY142" fmla="*/ 353419 h 1126566"/>
              <a:gd name="connsiteX143" fmla="*/ 11577168 w 12192000"/>
              <a:gd name="connsiteY143" fmla="*/ 355270 h 1126566"/>
              <a:gd name="connsiteX144" fmla="*/ 11607823 w 12192000"/>
              <a:gd name="connsiteY144" fmla="*/ 357347 h 1126566"/>
              <a:gd name="connsiteX145" fmla="*/ 11664276 w 12192000"/>
              <a:gd name="connsiteY145" fmla="*/ 386951 h 1126566"/>
              <a:gd name="connsiteX146" fmla="*/ 11786197 w 12192000"/>
              <a:gd name="connsiteY146" fmla="*/ 477948 h 1126566"/>
              <a:gd name="connsiteX147" fmla="*/ 11866598 w 12192000"/>
              <a:gd name="connsiteY147" fmla="*/ 486803 h 1126566"/>
              <a:gd name="connsiteX148" fmla="*/ 11916744 w 12192000"/>
              <a:gd name="connsiteY148" fmla="*/ 502917 h 1126566"/>
              <a:gd name="connsiteX149" fmla="*/ 11949248 w 12192000"/>
              <a:gd name="connsiteY149" fmla="*/ 518881 h 1126566"/>
              <a:gd name="connsiteX150" fmla="*/ 11951002 w 12192000"/>
              <a:gd name="connsiteY150" fmla="*/ 518735 h 1126566"/>
              <a:gd name="connsiteX151" fmla="*/ 12026007 w 12192000"/>
              <a:gd name="connsiteY151" fmla="*/ 534384 h 1126566"/>
              <a:gd name="connsiteX152" fmla="*/ 12035188 w 12192000"/>
              <a:gd name="connsiteY152" fmla="*/ 529609 h 1126566"/>
              <a:gd name="connsiteX153" fmla="*/ 12115225 w 12192000"/>
              <a:gd name="connsiteY153" fmla="*/ 561895 h 1126566"/>
              <a:gd name="connsiteX154" fmla="*/ 12191636 w 12192000"/>
              <a:gd name="connsiteY154" fmla="*/ 558318 h 1126566"/>
              <a:gd name="connsiteX155" fmla="*/ 12192000 w 12192000"/>
              <a:gd name="connsiteY155" fmla="*/ 558295 h 1126566"/>
              <a:gd name="connsiteX156" fmla="*/ 12192000 w 12192000"/>
              <a:gd name="connsiteY156" fmla="*/ 1126566 h 1126566"/>
              <a:gd name="connsiteX157" fmla="*/ 0 w 12192000"/>
              <a:gd name="connsiteY157" fmla="*/ 1126566 h 1126566"/>
              <a:gd name="connsiteX158" fmla="*/ 0 w 12192000"/>
              <a:gd name="connsiteY158" fmla="*/ 401922 h 1126566"/>
              <a:gd name="connsiteX159" fmla="*/ 25242 w 12192000"/>
              <a:gd name="connsiteY159" fmla="*/ 388862 h 1126566"/>
              <a:gd name="connsiteX160" fmla="*/ 96922 w 12192000"/>
              <a:gd name="connsiteY160" fmla="*/ 357381 h 1126566"/>
              <a:gd name="connsiteX161" fmla="*/ 164580 w 12192000"/>
              <a:gd name="connsiteY161" fmla="*/ 322443 h 1126566"/>
              <a:gd name="connsiteX162" fmla="*/ 258712 w 12192000"/>
              <a:gd name="connsiteY162" fmla="*/ 286531 h 1126566"/>
              <a:gd name="connsiteX163" fmla="*/ 316354 w 12192000"/>
              <a:gd name="connsiteY163" fmla="*/ 238529 h 1126566"/>
              <a:gd name="connsiteX164" fmla="*/ 328834 w 12192000"/>
              <a:gd name="connsiteY164" fmla="*/ 240963 h 1126566"/>
              <a:gd name="connsiteX165" fmla="*/ 383414 w 12192000"/>
              <a:gd name="connsiteY165" fmla="*/ 221196 h 1126566"/>
              <a:gd name="connsiteX166" fmla="*/ 537708 w 12192000"/>
              <a:gd name="connsiteY166" fmla="*/ 119020 h 1126566"/>
              <a:gd name="connsiteX167" fmla="*/ 653257 w 12192000"/>
              <a:gd name="connsiteY167" fmla="*/ 91372 h 1126566"/>
              <a:gd name="connsiteX168" fmla="*/ 763197 w 12192000"/>
              <a:gd name="connsiteY168" fmla="*/ 59356 h 1126566"/>
              <a:gd name="connsiteX169" fmla="*/ 778208 w 12192000"/>
              <a:gd name="connsiteY169" fmla="*/ 63801 h 1126566"/>
              <a:gd name="connsiteX170" fmla="*/ 784725 w 12192000"/>
              <a:gd name="connsiteY170" fmla="*/ 62505 h 1126566"/>
              <a:gd name="connsiteX171" fmla="*/ 785400 w 12192000"/>
              <a:gd name="connsiteY171" fmla="*/ 62796 h 1126566"/>
              <a:gd name="connsiteX172" fmla="*/ 786774 w 12192000"/>
              <a:gd name="connsiteY172" fmla="*/ 62098 h 1126566"/>
              <a:gd name="connsiteX173" fmla="*/ 852003 w 12192000"/>
              <a:gd name="connsiteY173" fmla="*/ 61064 h 1126566"/>
              <a:gd name="connsiteX174" fmla="*/ 870719 w 12192000"/>
              <a:gd name="connsiteY174" fmla="*/ 47209 h 1126566"/>
              <a:gd name="connsiteX175" fmla="*/ 883786 w 12192000"/>
              <a:gd name="connsiteY175" fmla="*/ 45814 h 1126566"/>
              <a:gd name="connsiteX176" fmla="*/ 886400 w 12192000"/>
              <a:gd name="connsiteY176" fmla="*/ 43909 h 1126566"/>
              <a:gd name="connsiteX177" fmla="*/ 893881 w 12192000"/>
              <a:gd name="connsiteY177" fmla="*/ 40197 h 1126566"/>
              <a:gd name="connsiteX178" fmla="*/ 886282 w 12192000"/>
              <a:gd name="connsiteY178" fmla="*/ 36610 h 1126566"/>
              <a:gd name="connsiteX179" fmla="*/ 950274 w 12192000"/>
              <a:gd name="connsiteY179" fmla="*/ 20111 h 1126566"/>
              <a:gd name="connsiteX180" fmla="*/ 988432 w 12192000"/>
              <a:gd name="connsiteY180" fmla="*/ 24039 h 1126566"/>
              <a:gd name="connsiteX181" fmla="*/ 1048223 w 12192000"/>
              <a:gd name="connsiteY181" fmla="*/ 19791 h 1126566"/>
              <a:gd name="connsiteX182" fmla="*/ 1177886 w 12192000"/>
              <a:gd name="connsiteY182" fmla="*/ 30728 h 1126566"/>
              <a:gd name="connsiteX183" fmla="*/ 1305018 w 12192000"/>
              <a:gd name="connsiteY18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8977191 w 12192000"/>
              <a:gd name="connsiteY89" fmla="*/ 697131 h 1126566"/>
              <a:gd name="connsiteX90" fmla="*/ 9092152 w 12192000"/>
              <a:gd name="connsiteY90" fmla="*/ 609097 h 1126566"/>
              <a:gd name="connsiteX91" fmla="*/ 9156546 w 12192000"/>
              <a:gd name="connsiteY91" fmla="*/ 585468 h 1126566"/>
              <a:gd name="connsiteX92" fmla="*/ 9194830 w 12192000"/>
              <a:gd name="connsiteY92" fmla="*/ 571148 h 1126566"/>
              <a:gd name="connsiteX93" fmla="*/ 9314188 w 12192000"/>
              <a:gd name="connsiteY93" fmla="*/ 547301 h 1126566"/>
              <a:gd name="connsiteX94" fmla="*/ 9505176 w 12192000"/>
              <a:gd name="connsiteY94" fmla="*/ 542666 h 1126566"/>
              <a:gd name="connsiteX95" fmla="*/ 9581851 w 12192000"/>
              <a:gd name="connsiteY95" fmla="*/ 530976 h 1126566"/>
              <a:gd name="connsiteX96" fmla="*/ 9662056 w 12192000"/>
              <a:gd name="connsiteY96" fmla="*/ 524035 h 1126566"/>
              <a:gd name="connsiteX97" fmla="*/ 9724197 w 12192000"/>
              <a:gd name="connsiteY97" fmla="*/ 528337 h 1126566"/>
              <a:gd name="connsiteX98" fmla="*/ 9837846 w 12192000"/>
              <a:gd name="connsiteY98" fmla="*/ 492977 h 1126566"/>
              <a:gd name="connsiteX99" fmla="*/ 9917440 w 12192000"/>
              <a:gd name="connsiteY99" fmla="*/ 459605 h 1126566"/>
              <a:gd name="connsiteX100" fmla="*/ 9918439 w 12192000"/>
              <a:gd name="connsiteY100" fmla="*/ 453114 h 1126566"/>
              <a:gd name="connsiteX101" fmla="*/ 9953039 w 12192000"/>
              <a:gd name="connsiteY101" fmla="*/ 452486 h 1126566"/>
              <a:gd name="connsiteX102" fmla="*/ 9988183 w 12192000"/>
              <a:gd name="connsiteY102" fmla="*/ 448079 h 1126566"/>
              <a:gd name="connsiteX103" fmla="*/ 9991965 w 12192000"/>
              <a:gd name="connsiteY103" fmla="*/ 435969 h 1126566"/>
              <a:gd name="connsiteX104" fmla="*/ 9986932 w 12192000"/>
              <a:gd name="connsiteY104" fmla="*/ 431168 h 1126566"/>
              <a:gd name="connsiteX105" fmla="*/ 9996190 w 12192000"/>
              <a:gd name="connsiteY105" fmla="*/ 429066 h 1126566"/>
              <a:gd name="connsiteX106" fmla="*/ 9999786 w 12192000"/>
              <a:gd name="connsiteY106" fmla="*/ 427758 h 1126566"/>
              <a:gd name="connsiteX107" fmla="*/ 10012936 w 12192000"/>
              <a:gd name="connsiteY107" fmla="*/ 428884 h 1126566"/>
              <a:gd name="connsiteX108" fmla="*/ 10102484 w 12192000"/>
              <a:gd name="connsiteY108" fmla="*/ 441324 h 1126566"/>
              <a:gd name="connsiteX109" fmla="*/ 10199200 w 12192000"/>
              <a:gd name="connsiteY109" fmla="*/ 438197 h 1126566"/>
              <a:gd name="connsiteX110" fmla="*/ 10245648 w 12192000"/>
              <a:gd name="connsiteY110" fmla="*/ 438831 h 1126566"/>
              <a:gd name="connsiteX111" fmla="*/ 10369590 w 12192000"/>
              <a:gd name="connsiteY111" fmla="*/ 423377 h 1126566"/>
              <a:gd name="connsiteX112" fmla="*/ 10575777 w 12192000"/>
              <a:gd name="connsiteY112" fmla="*/ 355859 h 1126566"/>
              <a:gd name="connsiteX113" fmla="*/ 10638984 w 12192000"/>
              <a:gd name="connsiteY113" fmla="*/ 347416 h 1126566"/>
              <a:gd name="connsiteX114" fmla="*/ 10668356 w 12192000"/>
              <a:gd name="connsiteY114" fmla="*/ 340612 h 1126566"/>
              <a:gd name="connsiteX115" fmla="*/ 10732175 w 12192000"/>
              <a:gd name="connsiteY115" fmla="*/ 317549 h 1126566"/>
              <a:gd name="connsiteX116" fmla="*/ 10862886 w 12192000"/>
              <a:gd name="connsiteY116" fmla="*/ 313438 h 1126566"/>
              <a:gd name="connsiteX117" fmla="*/ 10963063 w 12192000"/>
              <a:gd name="connsiteY117" fmla="*/ 317771 h 1126566"/>
              <a:gd name="connsiteX118" fmla="*/ 11018562 w 12192000"/>
              <a:gd name="connsiteY118" fmla="*/ 316991 h 1126566"/>
              <a:gd name="connsiteX119" fmla="*/ 11059692 w 12192000"/>
              <a:gd name="connsiteY119" fmla="*/ 319983 h 1126566"/>
              <a:gd name="connsiteX120" fmla="*/ 11160371 w 12192000"/>
              <a:gd name="connsiteY120" fmla="*/ 308440 h 1126566"/>
              <a:gd name="connsiteX121" fmla="*/ 11178386 w 12192000"/>
              <a:gd name="connsiteY121" fmla="*/ 299490 h 1126566"/>
              <a:gd name="connsiteX122" fmla="*/ 11192494 w 12192000"/>
              <a:gd name="connsiteY122" fmla="*/ 296221 h 1126566"/>
              <a:gd name="connsiteX123" fmla="*/ 11199770 w 12192000"/>
              <a:gd name="connsiteY123" fmla="*/ 299772 h 1126566"/>
              <a:gd name="connsiteX124" fmla="*/ 11217258 w 12192000"/>
              <a:gd name="connsiteY124" fmla="*/ 293681 h 1126566"/>
              <a:gd name="connsiteX125" fmla="*/ 11245798 w 12192000"/>
              <a:gd name="connsiteY125" fmla="*/ 292170 h 1126566"/>
              <a:gd name="connsiteX126" fmla="*/ 11255992 w 12192000"/>
              <a:gd name="connsiteY126" fmla="*/ 291919 h 1126566"/>
              <a:gd name="connsiteX127" fmla="*/ 11264859 w 12192000"/>
              <a:gd name="connsiteY127" fmla="*/ 293937 h 1126566"/>
              <a:gd name="connsiteX128" fmla="*/ 11276151 w 12192000"/>
              <a:gd name="connsiteY128" fmla="*/ 293070 h 1126566"/>
              <a:gd name="connsiteX129" fmla="*/ 11279850 w 12192000"/>
              <a:gd name="connsiteY129" fmla="*/ 291330 h 1126566"/>
              <a:gd name="connsiteX130" fmla="*/ 11290818 w 12192000"/>
              <a:gd name="connsiteY130" fmla="*/ 291060 h 1126566"/>
              <a:gd name="connsiteX131" fmla="*/ 11296248 w 12192000"/>
              <a:gd name="connsiteY131" fmla="*/ 290163 h 1126566"/>
              <a:gd name="connsiteX132" fmla="*/ 11301652 w 12192000"/>
              <a:gd name="connsiteY132" fmla="*/ 290324 h 1126566"/>
              <a:gd name="connsiteX133" fmla="*/ 11339114 w 12192000"/>
              <a:gd name="connsiteY133" fmla="*/ 288153 h 1126566"/>
              <a:gd name="connsiteX134" fmla="*/ 11345146 w 12192000"/>
              <a:gd name="connsiteY134" fmla="*/ 290802 h 1126566"/>
              <a:gd name="connsiteX135" fmla="*/ 11400126 w 12192000"/>
              <a:gd name="connsiteY135" fmla="*/ 292287 h 1126566"/>
              <a:gd name="connsiteX136" fmla="*/ 11400420 w 12192000"/>
              <a:gd name="connsiteY136" fmla="*/ 293758 h 1126566"/>
              <a:gd name="connsiteX137" fmla="*/ 11413889 w 12192000"/>
              <a:gd name="connsiteY137" fmla="*/ 300516 h 1126566"/>
              <a:gd name="connsiteX138" fmla="*/ 11440688 w 12192000"/>
              <a:gd name="connsiteY138" fmla="*/ 310121 h 1126566"/>
              <a:gd name="connsiteX139" fmla="*/ 11496733 w 12192000"/>
              <a:gd name="connsiteY139" fmla="*/ 350225 h 1126566"/>
              <a:gd name="connsiteX140" fmla="*/ 11554005 w 12192000"/>
              <a:gd name="connsiteY140" fmla="*/ 351933 h 1126566"/>
              <a:gd name="connsiteX141" fmla="*/ 11565304 w 12192000"/>
              <a:gd name="connsiteY141" fmla="*/ 353069 h 1126566"/>
              <a:gd name="connsiteX142" fmla="*/ 11565435 w 12192000"/>
              <a:gd name="connsiteY142" fmla="*/ 353419 h 1126566"/>
              <a:gd name="connsiteX143" fmla="*/ 11577168 w 12192000"/>
              <a:gd name="connsiteY143" fmla="*/ 355270 h 1126566"/>
              <a:gd name="connsiteX144" fmla="*/ 11607823 w 12192000"/>
              <a:gd name="connsiteY144" fmla="*/ 357347 h 1126566"/>
              <a:gd name="connsiteX145" fmla="*/ 11664276 w 12192000"/>
              <a:gd name="connsiteY145" fmla="*/ 386951 h 1126566"/>
              <a:gd name="connsiteX146" fmla="*/ 11786197 w 12192000"/>
              <a:gd name="connsiteY146" fmla="*/ 477948 h 1126566"/>
              <a:gd name="connsiteX147" fmla="*/ 11866598 w 12192000"/>
              <a:gd name="connsiteY147" fmla="*/ 486803 h 1126566"/>
              <a:gd name="connsiteX148" fmla="*/ 11916744 w 12192000"/>
              <a:gd name="connsiteY148" fmla="*/ 502917 h 1126566"/>
              <a:gd name="connsiteX149" fmla="*/ 11949248 w 12192000"/>
              <a:gd name="connsiteY149" fmla="*/ 518881 h 1126566"/>
              <a:gd name="connsiteX150" fmla="*/ 11951002 w 12192000"/>
              <a:gd name="connsiteY150" fmla="*/ 518735 h 1126566"/>
              <a:gd name="connsiteX151" fmla="*/ 12026007 w 12192000"/>
              <a:gd name="connsiteY151" fmla="*/ 534384 h 1126566"/>
              <a:gd name="connsiteX152" fmla="*/ 12035188 w 12192000"/>
              <a:gd name="connsiteY152" fmla="*/ 529609 h 1126566"/>
              <a:gd name="connsiteX153" fmla="*/ 12115225 w 12192000"/>
              <a:gd name="connsiteY153" fmla="*/ 561895 h 1126566"/>
              <a:gd name="connsiteX154" fmla="*/ 12191636 w 12192000"/>
              <a:gd name="connsiteY154" fmla="*/ 558318 h 1126566"/>
              <a:gd name="connsiteX155" fmla="*/ 12192000 w 12192000"/>
              <a:gd name="connsiteY155" fmla="*/ 558295 h 1126566"/>
              <a:gd name="connsiteX156" fmla="*/ 12192000 w 12192000"/>
              <a:gd name="connsiteY156" fmla="*/ 1126566 h 1126566"/>
              <a:gd name="connsiteX157" fmla="*/ 0 w 12192000"/>
              <a:gd name="connsiteY157" fmla="*/ 1126566 h 1126566"/>
              <a:gd name="connsiteX158" fmla="*/ 0 w 12192000"/>
              <a:gd name="connsiteY158" fmla="*/ 401922 h 1126566"/>
              <a:gd name="connsiteX159" fmla="*/ 25242 w 12192000"/>
              <a:gd name="connsiteY159" fmla="*/ 388862 h 1126566"/>
              <a:gd name="connsiteX160" fmla="*/ 96922 w 12192000"/>
              <a:gd name="connsiteY160" fmla="*/ 357381 h 1126566"/>
              <a:gd name="connsiteX161" fmla="*/ 164580 w 12192000"/>
              <a:gd name="connsiteY161" fmla="*/ 322443 h 1126566"/>
              <a:gd name="connsiteX162" fmla="*/ 258712 w 12192000"/>
              <a:gd name="connsiteY162" fmla="*/ 286531 h 1126566"/>
              <a:gd name="connsiteX163" fmla="*/ 316354 w 12192000"/>
              <a:gd name="connsiteY163" fmla="*/ 238529 h 1126566"/>
              <a:gd name="connsiteX164" fmla="*/ 328834 w 12192000"/>
              <a:gd name="connsiteY164" fmla="*/ 240963 h 1126566"/>
              <a:gd name="connsiteX165" fmla="*/ 383414 w 12192000"/>
              <a:gd name="connsiteY165" fmla="*/ 221196 h 1126566"/>
              <a:gd name="connsiteX166" fmla="*/ 537708 w 12192000"/>
              <a:gd name="connsiteY166" fmla="*/ 119020 h 1126566"/>
              <a:gd name="connsiteX167" fmla="*/ 653257 w 12192000"/>
              <a:gd name="connsiteY167" fmla="*/ 91372 h 1126566"/>
              <a:gd name="connsiteX168" fmla="*/ 763197 w 12192000"/>
              <a:gd name="connsiteY168" fmla="*/ 59356 h 1126566"/>
              <a:gd name="connsiteX169" fmla="*/ 778208 w 12192000"/>
              <a:gd name="connsiteY169" fmla="*/ 63801 h 1126566"/>
              <a:gd name="connsiteX170" fmla="*/ 784725 w 12192000"/>
              <a:gd name="connsiteY170" fmla="*/ 62505 h 1126566"/>
              <a:gd name="connsiteX171" fmla="*/ 785400 w 12192000"/>
              <a:gd name="connsiteY171" fmla="*/ 62796 h 1126566"/>
              <a:gd name="connsiteX172" fmla="*/ 786774 w 12192000"/>
              <a:gd name="connsiteY172" fmla="*/ 62098 h 1126566"/>
              <a:gd name="connsiteX173" fmla="*/ 852003 w 12192000"/>
              <a:gd name="connsiteY173" fmla="*/ 61064 h 1126566"/>
              <a:gd name="connsiteX174" fmla="*/ 870719 w 12192000"/>
              <a:gd name="connsiteY174" fmla="*/ 47209 h 1126566"/>
              <a:gd name="connsiteX175" fmla="*/ 883786 w 12192000"/>
              <a:gd name="connsiteY175" fmla="*/ 45814 h 1126566"/>
              <a:gd name="connsiteX176" fmla="*/ 886400 w 12192000"/>
              <a:gd name="connsiteY176" fmla="*/ 43909 h 1126566"/>
              <a:gd name="connsiteX177" fmla="*/ 893881 w 12192000"/>
              <a:gd name="connsiteY177" fmla="*/ 40197 h 1126566"/>
              <a:gd name="connsiteX178" fmla="*/ 886282 w 12192000"/>
              <a:gd name="connsiteY178" fmla="*/ 36610 h 1126566"/>
              <a:gd name="connsiteX179" fmla="*/ 950274 w 12192000"/>
              <a:gd name="connsiteY179" fmla="*/ 20111 h 1126566"/>
              <a:gd name="connsiteX180" fmla="*/ 988432 w 12192000"/>
              <a:gd name="connsiteY180" fmla="*/ 24039 h 1126566"/>
              <a:gd name="connsiteX181" fmla="*/ 1048223 w 12192000"/>
              <a:gd name="connsiteY181" fmla="*/ 19791 h 1126566"/>
              <a:gd name="connsiteX182" fmla="*/ 1177886 w 12192000"/>
              <a:gd name="connsiteY182" fmla="*/ 30728 h 1126566"/>
              <a:gd name="connsiteX183" fmla="*/ 1305018 w 12192000"/>
              <a:gd name="connsiteY183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72553 w 12192000"/>
              <a:gd name="connsiteY69" fmla="*/ 32726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9092152 w 12192000"/>
              <a:gd name="connsiteY89" fmla="*/ 609097 h 1126566"/>
              <a:gd name="connsiteX90" fmla="*/ 9156546 w 12192000"/>
              <a:gd name="connsiteY90" fmla="*/ 585468 h 1126566"/>
              <a:gd name="connsiteX91" fmla="*/ 9194830 w 12192000"/>
              <a:gd name="connsiteY91" fmla="*/ 571148 h 1126566"/>
              <a:gd name="connsiteX92" fmla="*/ 9314188 w 12192000"/>
              <a:gd name="connsiteY92" fmla="*/ 547301 h 1126566"/>
              <a:gd name="connsiteX93" fmla="*/ 9505176 w 12192000"/>
              <a:gd name="connsiteY93" fmla="*/ 542666 h 1126566"/>
              <a:gd name="connsiteX94" fmla="*/ 9581851 w 12192000"/>
              <a:gd name="connsiteY94" fmla="*/ 530976 h 1126566"/>
              <a:gd name="connsiteX95" fmla="*/ 9662056 w 12192000"/>
              <a:gd name="connsiteY95" fmla="*/ 524035 h 1126566"/>
              <a:gd name="connsiteX96" fmla="*/ 9724197 w 12192000"/>
              <a:gd name="connsiteY96" fmla="*/ 528337 h 1126566"/>
              <a:gd name="connsiteX97" fmla="*/ 9837846 w 12192000"/>
              <a:gd name="connsiteY97" fmla="*/ 492977 h 1126566"/>
              <a:gd name="connsiteX98" fmla="*/ 9917440 w 12192000"/>
              <a:gd name="connsiteY98" fmla="*/ 459605 h 1126566"/>
              <a:gd name="connsiteX99" fmla="*/ 9918439 w 12192000"/>
              <a:gd name="connsiteY99" fmla="*/ 453114 h 1126566"/>
              <a:gd name="connsiteX100" fmla="*/ 9953039 w 12192000"/>
              <a:gd name="connsiteY100" fmla="*/ 452486 h 1126566"/>
              <a:gd name="connsiteX101" fmla="*/ 9988183 w 12192000"/>
              <a:gd name="connsiteY101" fmla="*/ 448079 h 1126566"/>
              <a:gd name="connsiteX102" fmla="*/ 9991965 w 12192000"/>
              <a:gd name="connsiteY102" fmla="*/ 435969 h 1126566"/>
              <a:gd name="connsiteX103" fmla="*/ 9986932 w 12192000"/>
              <a:gd name="connsiteY103" fmla="*/ 431168 h 1126566"/>
              <a:gd name="connsiteX104" fmla="*/ 9996190 w 12192000"/>
              <a:gd name="connsiteY104" fmla="*/ 429066 h 1126566"/>
              <a:gd name="connsiteX105" fmla="*/ 9999786 w 12192000"/>
              <a:gd name="connsiteY105" fmla="*/ 427758 h 1126566"/>
              <a:gd name="connsiteX106" fmla="*/ 10012936 w 12192000"/>
              <a:gd name="connsiteY106" fmla="*/ 428884 h 1126566"/>
              <a:gd name="connsiteX107" fmla="*/ 10102484 w 12192000"/>
              <a:gd name="connsiteY107" fmla="*/ 441324 h 1126566"/>
              <a:gd name="connsiteX108" fmla="*/ 10199200 w 12192000"/>
              <a:gd name="connsiteY108" fmla="*/ 438197 h 1126566"/>
              <a:gd name="connsiteX109" fmla="*/ 10245648 w 12192000"/>
              <a:gd name="connsiteY109" fmla="*/ 438831 h 1126566"/>
              <a:gd name="connsiteX110" fmla="*/ 10369590 w 12192000"/>
              <a:gd name="connsiteY110" fmla="*/ 423377 h 1126566"/>
              <a:gd name="connsiteX111" fmla="*/ 10575777 w 12192000"/>
              <a:gd name="connsiteY111" fmla="*/ 355859 h 1126566"/>
              <a:gd name="connsiteX112" fmla="*/ 10638984 w 12192000"/>
              <a:gd name="connsiteY112" fmla="*/ 347416 h 1126566"/>
              <a:gd name="connsiteX113" fmla="*/ 10668356 w 12192000"/>
              <a:gd name="connsiteY113" fmla="*/ 340612 h 1126566"/>
              <a:gd name="connsiteX114" fmla="*/ 10732175 w 12192000"/>
              <a:gd name="connsiteY114" fmla="*/ 317549 h 1126566"/>
              <a:gd name="connsiteX115" fmla="*/ 10862886 w 12192000"/>
              <a:gd name="connsiteY115" fmla="*/ 313438 h 1126566"/>
              <a:gd name="connsiteX116" fmla="*/ 10963063 w 12192000"/>
              <a:gd name="connsiteY116" fmla="*/ 317771 h 1126566"/>
              <a:gd name="connsiteX117" fmla="*/ 11018562 w 12192000"/>
              <a:gd name="connsiteY117" fmla="*/ 316991 h 1126566"/>
              <a:gd name="connsiteX118" fmla="*/ 11059692 w 12192000"/>
              <a:gd name="connsiteY118" fmla="*/ 319983 h 1126566"/>
              <a:gd name="connsiteX119" fmla="*/ 11160371 w 12192000"/>
              <a:gd name="connsiteY119" fmla="*/ 308440 h 1126566"/>
              <a:gd name="connsiteX120" fmla="*/ 11178386 w 12192000"/>
              <a:gd name="connsiteY120" fmla="*/ 299490 h 1126566"/>
              <a:gd name="connsiteX121" fmla="*/ 11192494 w 12192000"/>
              <a:gd name="connsiteY121" fmla="*/ 296221 h 1126566"/>
              <a:gd name="connsiteX122" fmla="*/ 11199770 w 12192000"/>
              <a:gd name="connsiteY122" fmla="*/ 299772 h 1126566"/>
              <a:gd name="connsiteX123" fmla="*/ 11217258 w 12192000"/>
              <a:gd name="connsiteY123" fmla="*/ 293681 h 1126566"/>
              <a:gd name="connsiteX124" fmla="*/ 11245798 w 12192000"/>
              <a:gd name="connsiteY124" fmla="*/ 292170 h 1126566"/>
              <a:gd name="connsiteX125" fmla="*/ 11255992 w 12192000"/>
              <a:gd name="connsiteY125" fmla="*/ 291919 h 1126566"/>
              <a:gd name="connsiteX126" fmla="*/ 11264859 w 12192000"/>
              <a:gd name="connsiteY126" fmla="*/ 293937 h 1126566"/>
              <a:gd name="connsiteX127" fmla="*/ 11276151 w 12192000"/>
              <a:gd name="connsiteY127" fmla="*/ 293070 h 1126566"/>
              <a:gd name="connsiteX128" fmla="*/ 11279850 w 12192000"/>
              <a:gd name="connsiteY128" fmla="*/ 291330 h 1126566"/>
              <a:gd name="connsiteX129" fmla="*/ 11290818 w 12192000"/>
              <a:gd name="connsiteY129" fmla="*/ 291060 h 1126566"/>
              <a:gd name="connsiteX130" fmla="*/ 11296248 w 12192000"/>
              <a:gd name="connsiteY130" fmla="*/ 290163 h 1126566"/>
              <a:gd name="connsiteX131" fmla="*/ 11301652 w 12192000"/>
              <a:gd name="connsiteY131" fmla="*/ 290324 h 1126566"/>
              <a:gd name="connsiteX132" fmla="*/ 11339114 w 12192000"/>
              <a:gd name="connsiteY132" fmla="*/ 288153 h 1126566"/>
              <a:gd name="connsiteX133" fmla="*/ 11345146 w 12192000"/>
              <a:gd name="connsiteY133" fmla="*/ 290802 h 1126566"/>
              <a:gd name="connsiteX134" fmla="*/ 11400126 w 12192000"/>
              <a:gd name="connsiteY134" fmla="*/ 292287 h 1126566"/>
              <a:gd name="connsiteX135" fmla="*/ 11400420 w 12192000"/>
              <a:gd name="connsiteY135" fmla="*/ 293758 h 1126566"/>
              <a:gd name="connsiteX136" fmla="*/ 11413889 w 12192000"/>
              <a:gd name="connsiteY136" fmla="*/ 300516 h 1126566"/>
              <a:gd name="connsiteX137" fmla="*/ 11440688 w 12192000"/>
              <a:gd name="connsiteY137" fmla="*/ 310121 h 1126566"/>
              <a:gd name="connsiteX138" fmla="*/ 11496733 w 12192000"/>
              <a:gd name="connsiteY138" fmla="*/ 350225 h 1126566"/>
              <a:gd name="connsiteX139" fmla="*/ 11554005 w 12192000"/>
              <a:gd name="connsiteY139" fmla="*/ 351933 h 1126566"/>
              <a:gd name="connsiteX140" fmla="*/ 11565304 w 12192000"/>
              <a:gd name="connsiteY140" fmla="*/ 353069 h 1126566"/>
              <a:gd name="connsiteX141" fmla="*/ 11565435 w 12192000"/>
              <a:gd name="connsiteY141" fmla="*/ 353419 h 1126566"/>
              <a:gd name="connsiteX142" fmla="*/ 11577168 w 12192000"/>
              <a:gd name="connsiteY142" fmla="*/ 355270 h 1126566"/>
              <a:gd name="connsiteX143" fmla="*/ 11607823 w 12192000"/>
              <a:gd name="connsiteY143" fmla="*/ 357347 h 1126566"/>
              <a:gd name="connsiteX144" fmla="*/ 11664276 w 12192000"/>
              <a:gd name="connsiteY144" fmla="*/ 386951 h 1126566"/>
              <a:gd name="connsiteX145" fmla="*/ 11786197 w 12192000"/>
              <a:gd name="connsiteY145" fmla="*/ 477948 h 1126566"/>
              <a:gd name="connsiteX146" fmla="*/ 11866598 w 12192000"/>
              <a:gd name="connsiteY146" fmla="*/ 486803 h 1126566"/>
              <a:gd name="connsiteX147" fmla="*/ 11916744 w 12192000"/>
              <a:gd name="connsiteY147" fmla="*/ 502917 h 1126566"/>
              <a:gd name="connsiteX148" fmla="*/ 11949248 w 12192000"/>
              <a:gd name="connsiteY148" fmla="*/ 518881 h 1126566"/>
              <a:gd name="connsiteX149" fmla="*/ 11951002 w 12192000"/>
              <a:gd name="connsiteY149" fmla="*/ 518735 h 1126566"/>
              <a:gd name="connsiteX150" fmla="*/ 12026007 w 12192000"/>
              <a:gd name="connsiteY150" fmla="*/ 534384 h 1126566"/>
              <a:gd name="connsiteX151" fmla="*/ 12035188 w 12192000"/>
              <a:gd name="connsiteY151" fmla="*/ 529609 h 1126566"/>
              <a:gd name="connsiteX152" fmla="*/ 12115225 w 12192000"/>
              <a:gd name="connsiteY152" fmla="*/ 561895 h 1126566"/>
              <a:gd name="connsiteX153" fmla="*/ 12191636 w 12192000"/>
              <a:gd name="connsiteY153" fmla="*/ 558318 h 1126566"/>
              <a:gd name="connsiteX154" fmla="*/ 12192000 w 12192000"/>
              <a:gd name="connsiteY154" fmla="*/ 558295 h 1126566"/>
              <a:gd name="connsiteX155" fmla="*/ 12192000 w 12192000"/>
              <a:gd name="connsiteY155" fmla="*/ 1126566 h 1126566"/>
              <a:gd name="connsiteX156" fmla="*/ 0 w 12192000"/>
              <a:gd name="connsiteY156" fmla="*/ 1126566 h 1126566"/>
              <a:gd name="connsiteX157" fmla="*/ 0 w 12192000"/>
              <a:gd name="connsiteY157" fmla="*/ 401922 h 1126566"/>
              <a:gd name="connsiteX158" fmla="*/ 25242 w 12192000"/>
              <a:gd name="connsiteY158" fmla="*/ 388862 h 1126566"/>
              <a:gd name="connsiteX159" fmla="*/ 96922 w 12192000"/>
              <a:gd name="connsiteY159" fmla="*/ 357381 h 1126566"/>
              <a:gd name="connsiteX160" fmla="*/ 164580 w 12192000"/>
              <a:gd name="connsiteY160" fmla="*/ 322443 h 1126566"/>
              <a:gd name="connsiteX161" fmla="*/ 258712 w 12192000"/>
              <a:gd name="connsiteY161" fmla="*/ 286531 h 1126566"/>
              <a:gd name="connsiteX162" fmla="*/ 316354 w 12192000"/>
              <a:gd name="connsiteY162" fmla="*/ 238529 h 1126566"/>
              <a:gd name="connsiteX163" fmla="*/ 328834 w 12192000"/>
              <a:gd name="connsiteY163" fmla="*/ 240963 h 1126566"/>
              <a:gd name="connsiteX164" fmla="*/ 383414 w 12192000"/>
              <a:gd name="connsiteY164" fmla="*/ 221196 h 1126566"/>
              <a:gd name="connsiteX165" fmla="*/ 537708 w 12192000"/>
              <a:gd name="connsiteY165" fmla="*/ 119020 h 1126566"/>
              <a:gd name="connsiteX166" fmla="*/ 653257 w 12192000"/>
              <a:gd name="connsiteY166" fmla="*/ 91372 h 1126566"/>
              <a:gd name="connsiteX167" fmla="*/ 763197 w 12192000"/>
              <a:gd name="connsiteY167" fmla="*/ 59356 h 1126566"/>
              <a:gd name="connsiteX168" fmla="*/ 778208 w 12192000"/>
              <a:gd name="connsiteY168" fmla="*/ 63801 h 1126566"/>
              <a:gd name="connsiteX169" fmla="*/ 784725 w 12192000"/>
              <a:gd name="connsiteY169" fmla="*/ 62505 h 1126566"/>
              <a:gd name="connsiteX170" fmla="*/ 785400 w 12192000"/>
              <a:gd name="connsiteY170" fmla="*/ 62796 h 1126566"/>
              <a:gd name="connsiteX171" fmla="*/ 786774 w 12192000"/>
              <a:gd name="connsiteY171" fmla="*/ 62098 h 1126566"/>
              <a:gd name="connsiteX172" fmla="*/ 852003 w 12192000"/>
              <a:gd name="connsiteY172" fmla="*/ 61064 h 1126566"/>
              <a:gd name="connsiteX173" fmla="*/ 870719 w 12192000"/>
              <a:gd name="connsiteY173" fmla="*/ 47209 h 1126566"/>
              <a:gd name="connsiteX174" fmla="*/ 883786 w 12192000"/>
              <a:gd name="connsiteY174" fmla="*/ 45814 h 1126566"/>
              <a:gd name="connsiteX175" fmla="*/ 886400 w 12192000"/>
              <a:gd name="connsiteY175" fmla="*/ 43909 h 1126566"/>
              <a:gd name="connsiteX176" fmla="*/ 893881 w 12192000"/>
              <a:gd name="connsiteY176" fmla="*/ 40197 h 1126566"/>
              <a:gd name="connsiteX177" fmla="*/ 886282 w 12192000"/>
              <a:gd name="connsiteY177" fmla="*/ 36610 h 1126566"/>
              <a:gd name="connsiteX178" fmla="*/ 950274 w 12192000"/>
              <a:gd name="connsiteY178" fmla="*/ 20111 h 1126566"/>
              <a:gd name="connsiteX179" fmla="*/ 988432 w 12192000"/>
              <a:gd name="connsiteY179" fmla="*/ 24039 h 1126566"/>
              <a:gd name="connsiteX180" fmla="*/ 1048223 w 12192000"/>
              <a:gd name="connsiteY180" fmla="*/ 19791 h 1126566"/>
              <a:gd name="connsiteX181" fmla="*/ 1177886 w 12192000"/>
              <a:gd name="connsiteY181" fmla="*/ 30728 h 1126566"/>
              <a:gd name="connsiteX182" fmla="*/ 1305018 w 12192000"/>
              <a:gd name="connsiteY18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45883 w 12192000"/>
              <a:gd name="connsiteY69" fmla="*/ 30440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70980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9092152 w 12192000"/>
              <a:gd name="connsiteY89" fmla="*/ 609097 h 1126566"/>
              <a:gd name="connsiteX90" fmla="*/ 9156546 w 12192000"/>
              <a:gd name="connsiteY90" fmla="*/ 585468 h 1126566"/>
              <a:gd name="connsiteX91" fmla="*/ 9194830 w 12192000"/>
              <a:gd name="connsiteY91" fmla="*/ 571148 h 1126566"/>
              <a:gd name="connsiteX92" fmla="*/ 9314188 w 12192000"/>
              <a:gd name="connsiteY92" fmla="*/ 547301 h 1126566"/>
              <a:gd name="connsiteX93" fmla="*/ 9505176 w 12192000"/>
              <a:gd name="connsiteY93" fmla="*/ 542666 h 1126566"/>
              <a:gd name="connsiteX94" fmla="*/ 9581851 w 12192000"/>
              <a:gd name="connsiteY94" fmla="*/ 530976 h 1126566"/>
              <a:gd name="connsiteX95" fmla="*/ 9662056 w 12192000"/>
              <a:gd name="connsiteY95" fmla="*/ 524035 h 1126566"/>
              <a:gd name="connsiteX96" fmla="*/ 9724197 w 12192000"/>
              <a:gd name="connsiteY96" fmla="*/ 528337 h 1126566"/>
              <a:gd name="connsiteX97" fmla="*/ 9837846 w 12192000"/>
              <a:gd name="connsiteY97" fmla="*/ 492977 h 1126566"/>
              <a:gd name="connsiteX98" fmla="*/ 9917440 w 12192000"/>
              <a:gd name="connsiteY98" fmla="*/ 459605 h 1126566"/>
              <a:gd name="connsiteX99" fmla="*/ 9918439 w 12192000"/>
              <a:gd name="connsiteY99" fmla="*/ 453114 h 1126566"/>
              <a:gd name="connsiteX100" fmla="*/ 9953039 w 12192000"/>
              <a:gd name="connsiteY100" fmla="*/ 452486 h 1126566"/>
              <a:gd name="connsiteX101" fmla="*/ 9988183 w 12192000"/>
              <a:gd name="connsiteY101" fmla="*/ 448079 h 1126566"/>
              <a:gd name="connsiteX102" fmla="*/ 9991965 w 12192000"/>
              <a:gd name="connsiteY102" fmla="*/ 435969 h 1126566"/>
              <a:gd name="connsiteX103" fmla="*/ 9986932 w 12192000"/>
              <a:gd name="connsiteY103" fmla="*/ 431168 h 1126566"/>
              <a:gd name="connsiteX104" fmla="*/ 9996190 w 12192000"/>
              <a:gd name="connsiteY104" fmla="*/ 429066 h 1126566"/>
              <a:gd name="connsiteX105" fmla="*/ 9999786 w 12192000"/>
              <a:gd name="connsiteY105" fmla="*/ 427758 h 1126566"/>
              <a:gd name="connsiteX106" fmla="*/ 10012936 w 12192000"/>
              <a:gd name="connsiteY106" fmla="*/ 428884 h 1126566"/>
              <a:gd name="connsiteX107" fmla="*/ 10102484 w 12192000"/>
              <a:gd name="connsiteY107" fmla="*/ 441324 h 1126566"/>
              <a:gd name="connsiteX108" fmla="*/ 10199200 w 12192000"/>
              <a:gd name="connsiteY108" fmla="*/ 438197 h 1126566"/>
              <a:gd name="connsiteX109" fmla="*/ 10245648 w 12192000"/>
              <a:gd name="connsiteY109" fmla="*/ 438831 h 1126566"/>
              <a:gd name="connsiteX110" fmla="*/ 10369590 w 12192000"/>
              <a:gd name="connsiteY110" fmla="*/ 423377 h 1126566"/>
              <a:gd name="connsiteX111" fmla="*/ 10575777 w 12192000"/>
              <a:gd name="connsiteY111" fmla="*/ 355859 h 1126566"/>
              <a:gd name="connsiteX112" fmla="*/ 10638984 w 12192000"/>
              <a:gd name="connsiteY112" fmla="*/ 347416 h 1126566"/>
              <a:gd name="connsiteX113" fmla="*/ 10668356 w 12192000"/>
              <a:gd name="connsiteY113" fmla="*/ 340612 h 1126566"/>
              <a:gd name="connsiteX114" fmla="*/ 10732175 w 12192000"/>
              <a:gd name="connsiteY114" fmla="*/ 317549 h 1126566"/>
              <a:gd name="connsiteX115" fmla="*/ 10862886 w 12192000"/>
              <a:gd name="connsiteY115" fmla="*/ 313438 h 1126566"/>
              <a:gd name="connsiteX116" fmla="*/ 10963063 w 12192000"/>
              <a:gd name="connsiteY116" fmla="*/ 317771 h 1126566"/>
              <a:gd name="connsiteX117" fmla="*/ 11018562 w 12192000"/>
              <a:gd name="connsiteY117" fmla="*/ 316991 h 1126566"/>
              <a:gd name="connsiteX118" fmla="*/ 11059692 w 12192000"/>
              <a:gd name="connsiteY118" fmla="*/ 319983 h 1126566"/>
              <a:gd name="connsiteX119" fmla="*/ 11160371 w 12192000"/>
              <a:gd name="connsiteY119" fmla="*/ 308440 h 1126566"/>
              <a:gd name="connsiteX120" fmla="*/ 11178386 w 12192000"/>
              <a:gd name="connsiteY120" fmla="*/ 299490 h 1126566"/>
              <a:gd name="connsiteX121" fmla="*/ 11192494 w 12192000"/>
              <a:gd name="connsiteY121" fmla="*/ 296221 h 1126566"/>
              <a:gd name="connsiteX122" fmla="*/ 11199770 w 12192000"/>
              <a:gd name="connsiteY122" fmla="*/ 299772 h 1126566"/>
              <a:gd name="connsiteX123" fmla="*/ 11217258 w 12192000"/>
              <a:gd name="connsiteY123" fmla="*/ 293681 h 1126566"/>
              <a:gd name="connsiteX124" fmla="*/ 11245798 w 12192000"/>
              <a:gd name="connsiteY124" fmla="*/ 292170 h 1126566"/>
              <a:gd name="connsiteX125" fmla="*/ 11255992 w 12192000"/>
              <a:gd name="connsiteY125" fmla="*/ 291919 h 1126566"/>
              <a:gd name="connsiteX126" fmla="*/ 11264859 w 12192000"/>
              <a:gd name="connsiteY126" fmla="*/ 293937 h 1126566"/>
              <a:gd name="connsiteX127" fmla="*/ 11276151 w 12192000"/>
              <a:gd name="connsiteY127" fmla="*/ 293070 h 1126566"/>
              <a:gd name="connsiteX128" fmla="*/ 11279850 w 12192000"/>
              <a:gd name="connsiteY128" fmla="*/ 291330 h 1126566"/>
              <a:gd name="connsiteX129" fmla="*/ 11290818 w 12192000"/>
              <a:gd name="connsiteY129" fmla="*/ 291060 h 1126566"/>
              <a:gd name="connsiteX130" fmla="*/ 11296248 w 12192000"/>
              <a:gd name="connsiteY130" fmla="*/ 290163 h 1126566"/>
              <a:gd name="connsiteX131" fmla="*/ 11301652 w 12192000"/>
              <a:gd name="connsiteY131" fmla="*/ 290324 h 1126566"/>
              <a:gd name="connsiteX132" fmla="*/ 11339114 w 12192000"/>
              <a:gd name="connsiteY132" fmla="*/ 288153 h 1126566"/>
              <a:gd name="connsiteX133" fmla="*/ 11345146 w 12192000"/>
              <a:gd name="connsiteY133" fmla="*/ 290802 h 1126566"/>
              <a:gd name="connsiteX134" fmla="*/ 11400126 w 12192000"/>
              <a:gd name="connsiteY134" fmla="*/ 292287 h 1126566"/>
              <a:gd name="connsiteX135" fmla="*/ 11400420 w 12192000"/>
              <a:gd name="connsiteY135" fmla="*/ 293758 h 1126566"/>
              <a:gd name="connsiteX136" fmla="*/ 11413889 w 12192000"/>
              <a:gd name="connsiteY136" fmla="*/ 300516 h 1126566"/>
              <a:gd name="connsiteX137" fmla="*/ 11440688 w 12192000"/>
              <a:gd name="connsiteY137" fmla="*/ 310121 h 1126566"/>
              <a:gd name="connsiteX138" fmla="*/ 11496733 w 12192000"/>
              <a:gd name="connsiteY138" fmla="*/ 350225 h 1126566"/>
              <a:gd name="connsiteX139" fmla="*/ 11554005 w 12192000"/>
              <a:gd name="connsiteY139" fmla="*/ 351933 h 1126566"/>
              <a:gd name="connsiteX140" fmla="*/ 11565304 w 12192000"/>
              <a:gd name="connsiteY140" fmla="*/ 353069 h 1126566"/>
              <a:gd name="connsiteX141" fmla="*/ 11565435 w 12192000"/>
              <a:gd name="connsiteY141" fmla="*/ 353419 h 1126566"/>
              <a:gd name="connsiteX142" fmla="*/ 11577168 w 12192000"/>
              <a:gd name="connsiteY142" fmla="*/ 355270 h 1126566"/>
              <a:gd name="connsiteX143" fmla="*/ 11607823 w 12192000"/>
              <a:gd name="connsiteY143" fmla="*/ 357347 h 1126566"/>
              <a:gd name="connsiteX144" fmla="*/ 11664276 w 12192000"/>
              <a:gd name="connsiteY144" fmla="*/ 386951 h 1126566"/>
              <a:gd name="connsiteX145" fmla="*/ 11786197 w 12192000"/>
              <a:gd name="connsiteY145" fmla="*/ 477948 h 1126566"/>
              <a:gd name="connsiteX146" fmla="*/ 11866598 w 12192000"/>
              <a:gd name="connsiteY146" fmla="*/ 486803 h 1126566"/>
              <a:gd name="connsiteX147" fmla="*/ 11916744 w 12192000"/>
              <a:gd name="connsiteY147" fmla="*/ 502917 h 1126566"/>
              <a:gd name="connsiteX148" fmla="*/ 11949248 w 12192000"/>
              <a:gd name="connsiteY148" fmla="*/ 518881 h 1126566"/>
              <a:gd name="connsiteX149" fmla="*/ 11951002 w 12192000"/>
              <a:gd name="connsiteY149" fmla="*/ 518735 h 1126566"/>
              <a:gd name="connsiteX150" fmla="*/ 12026007 w 12192000"/>
              <a:gd name="connsiteY150" fmla="*/ 534384 h 1126566"/>
              <a:gd name="connsiteX151" fmla="*/ 12035188 w 12192000"/>
              <a:gd name="connsiteY151" fmla="*/ 529609 h 1126566"/>
              <a:gd name="connsiteX152" fmla="*/ 12115225 w 12192000"/>
              <a:gd name="connsiteY152" fmla="*/ 561895 h 1126566"/>
              <a:gd name="connsiteX153" fmla="*/ 12191636 w 12192000"/>
              <a:gd name="connsiteY153" fmla="*/ 558318 h 1126566"/>
              <a:gd name="connsiteX154" fmla="*/ 12192000 w 12192000"/>
              <a:gd name="connsiteY154" fmla="*/ 558295 h 1126566"/>
              <a:gd name="connsiteX155" fmla="*/ 12192000 w 12192000"/>
              <a:gd name="connsiteY155" fmla="*/ 1126566 h 1126566"/>
              <a:gd name="connsiteX156" fmla="*/ 0 w 12192000"/>
              <a:gd name="connsiteY156" fmla="*/ 1126566 h 1126566"/>
              <a:gd name="connsiteX157" fmla="*/ 0 w 12192000"/>
              <a:gd name="connsiteY157" fmla="*/ 401922 h 1126566"/>
              <a:gd name="connsiteX158" fmla="*/ 25242 w 12192000"/>
              <a:gd name="connsiteY158" fmla="*/ 388862 h 1126566"/>
              <a:gd name="connsiteX159" fmla="*/ 96922 w 12192000"/>
              <a:gd name="connsiteY159" fmla="*/ 357381 h 1126566"/>
              <a:gd name="connsiteX160" fmla="*/ 164580 w 12192000"/>
              <a:gd name="connsiteY160" fmla="*/ 322443 h 1126566"/>
              <a:gd name="connsiteX161" fmla="*/ 258712 w 12192000"/>
              <a:gd name="connsiteY161" fmla="*/ 286531 h 1126566"/>
              <a:gd name="connsiteX162" fmla="*/ 316354 w 12192000"/>
              <a:gd name="connsiteY162" fmla="*/ 238529 h 1126566"/>
              <a:gd name="connsiteX163" fmla="*/ 328834 w 12192000"/>
              <a:gd name="connsiteY163" fmla="*/ 240963 h 1126566"/>
              <a:gd name="connsiteX164" fmla="*/ 383414 w 12192000"/>
              <a:gd name="connsiteY164" fmla="*/ 221196 h 1126566"/>
              <a:gd name="connsiteX165" fmla="*/ 537708 w 12192000"/>
              <a:gd name="connsiteY165" fmla="*/ 119020 h 1126566"/>
              <a:gd name="connsiteX166" fmla="*/ 653257 w 12192000"/>
              <a:gd name="connsiteY166" fmla="*/ 91372 h 1126566"/>
              <a:gd name="connsiteX167" fmla="*/ 763197 w 12192000"/>
              <a:gd name="connsiteY167" fmla="*/ 59356 h 1126566"/>
              <a:gd name="connsiteX168" fmla="*/ 778208 w 12192000"/>
              <a:gd name="connsiteY168" fmla="*/ 63801 h 1126566"/>
              <a:gd name="connsiteX169" fmla="*/ 784725 w 12192000"/>
              <a:gd name="connsiteY169" fmla="*/ 62505 h 1126566"/>
              <a:gd name="connsiteX170" fmla="*/ 785400 w 12192000"/>
              <a:gd name="connsiteY170" fmla="*/ 62796 h 1126566"/>
              <a:gd name="connsiteX171" fmla="*/ 786774 w 12192000"/>
              <a:gd name="connsiteY171" fmla="*/ 62098 h 1126566"/>
              <a:gd name="connsiteX172" fmla="*/ 852003 w 12192000"/>
              <a:gd name="connsiteY172" fmla="*/ 61064 h 1126566"/>
              <a:gd name="connsiteX173" fmla="*/ 870719 w 12192000"/>
              <a:gd name="connsiteY173" fmla="*/ 47209 h 1126566"/>
              <a:gd name="connsiteX174" fmla="*/ 883786 w 12192000"/>
              <a:gd name="connsiteY174" fmla="*/ 45814 h 1126566"/>
              <a:gd name="connsiteX175" fmla="*/ 886400 w 12192000"/>
              <a:gd name="connsiteY175" fmla="*/ 43909 h 1126566"/>
              <a:gd name="connsiteX176" fmla="*/ 893881 w 12192000"/>
              <a:gd name="connsiteY176" fmla="*/ 40197 h 1126566"/>
              <a:gd name="connsiteX177" fmla="*/ 886282 w 12192000"/>
              <a:gd name="connsiteY177" fmla="*/ 36610 h 1126566"/>
              <a:gd name="connsiteX178" fmla="*/ 950274 w 12192000"/>
              <a:gd name="connsiteY178" fmla="*/ 20111 h 1126566"/>
              <a:gd name="connsiteX179" fmla="*/ 988432 w 12192000"/>
              <a:gd name="connsiteY179" fmla="*/ 24039 h 1126566"/>
              <a:gd name="connsiteX180" fmla="*/ 1048223 w 12192000"/>
              <a:gd name="connsiteY180" fmla="*/ 19791 h 1126566"/>
              <a:gd name="connsiteX181" fmla="*/ 1177886 w 12192000"/>
              <a:gd name="connsiteY181" fmla="*/ 30728 h 1126566"/>
              <a:gd name="connsiteX182" fmla="*/ 1305018 w 12192000"/>
              <a:gd name="connsiteY18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45883 w 12192000"/>
              <a:gd name="connsiteY69" fmla="*/ 30440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98374 w 12192000"/>
              <a:gd name="connsiteY72" fmla="*/ 345663 h 1126566"/>
              <a:gd name="connsiteX73" fmla="*/ 6788093 w 12192000"/>
              <a:gd name="connsiteY73" fmla="*/ 377012 h 1126566"/>
              <a:gd name="connsiteX74" fmla="*/ 6944546 w 12192000"/>
              <a:gd name="connsiteY74" fmla="*/ 38654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9092152 w 12192000"/>
              <a:gd name="connsiteY89" fmla="*/ 609097 h 1126566"/>
              <a:gd name="connsiteX90" fmla="*/ 9156546 w 12192000"/>
              <a:gd name="connsiteY90" fmla="*/ 585468 h 1126566"/>
              <a:gd name="connsiteX91" fmla="*/ 9194830 w 12192000"/>
              <a:gd name="connsiteY91" fmla="*/ 571148 h 1126566"/>
              <a:gd name="connsiteX92" fmla="*/ 9314188 w 12192000"/>
              <a:gd name="connsiteY92" fmla="*/ 547301 h 1126566"/>
              <a:gd name="connsiteX93" fmla="*/ 9505176 w 12192000"/>
              <a:gd name="connsiteY93" fmla="*/ 542666 h 1126566"/>
              <a:gd name="connsiteX94" fmla="*/ 9581851 w 12192000"/>
              <a:gd name="connsiteY94" fmla="*/ 530976 h 1126566"/>
              <a:gd name="connsiteX95" fmla="*/ 9662056 w 12192000"/>
              <a:gd name="connsiteY95" fmla="*/ 524035 h 1126566"/>
              <a:gd name="connsiteX96" fmla="*/ 9724197 w 12192000"/>
              <a:gd name="connsiteY96" fmla="*/ 528337 h 1126566"/>
              <a:gd name="connsiteX97" fmla="*/ 9837846 w 12192000"/>
              <a:gd name="connsiteY97" fmla="*/ 492977 h 1126566"/>
              <a:gd name="connsiteX98" fmla="*/ 9917440 w 12192000"/>
              <a:gd name="connsiteY98" fmla="*/ 459605 h 1126566"/>
              <a:gd name="connsiteX99" fmla="*/ 9918439 w 12192000"/>
              <a:gd name="connsiteY99" fmla="*/ 453114 h 1126566"/>
              <a:gd name="connsiteX100" fmla="*/ 9953039 w 12192000"/>
              <a:gd name="connsiteY100" fmla="*/ 452486 h 1126566"/>
              <a:gd name="connsiteX101" fmla="*/ 9988183 w 12192000"/>
              <a:gd name="connsiteY101" fmla="*/ 448079 h 1126566"/>
              <a:gd name="connsiteX102" fmla="*/ 9991965 w 12192000"/>
              <a:gd name="connsiteY102" fmla="*/ 435969 h 1126566"/>
              <a:gd name="connsiteX103" fmla="*/ 9986932 w 12192000"/>
              <a:gd name="connsiteY103" fmla="*/ 431168 h 1126566"/>
              <a:gd name="connsiteX104" fmla="*/ 9996190 w 12192000"/>
              <a:gd name="connsiteY104" fmla="*/ 429066 h 1126566"/>
              <a:gd name="connsiteX105" fmla="*/ 9999786 w 12192000"/>
              <a:gd name="connsiteY105" fmla="*/ 427758 h 1126566"/>
              <a:gd name="connsiteX106" fmla="*/ 10012936 w 12192000"/>
              <a:gd name="connsiteY106" fmla="*/ 428884 h 1126566"/>
              <a:gd name="connsiteX107" fmla="*/ 10102484 w 12192000"/>
              <a:gd name="connsiteY107" fmla="*/ 441324 h 1126566"/>
              <a:gd name="connsiteX108" fmla="*/ 10199200 w 12192000"/>
              <a:gd name="connsiteY108" fmla="*/ 438197 h 1126566"/>
              <a:gd name="connsiteX109" fmla="*/ 10245648 w 12192000"/>
              <a:gd name="connsiteY109" fmla="*/ 438831 h 1126566"/>
              <a:gd name="connsiteX110" fmla="*/ 10369590 w 12192000"/>
              <a:gd name="connsiteY110" fmla="*/ 423377 h 1126566"/>
              <a:gd name="connsiteX111" fmla="*/ 10575777 w 12192000"/>
              <a:gd name="connsiteY111" fmla="*/ 355859 h 1126566"/>
              <a:gd name="connsiteX112" fmla="*/ 10638984 w 12192000"/>
              <a:gd name="connsiteY112" fmla="*/ 347416 h 1126566"/>
              <a:gd name="connsiteX113" fmla="*/ 10668356 w 12192000"/>
              <a:gd name="connsiteY113" fmla="*/ 340612 h 1126566"/>
              <a:gd name="connsiteX114" fmla="*/ 10732175 w 12192000"/>
              <a:gd name="connsiteY114" fmla="*/ 317549 h 1126566"/>
              <a:gd name="connsiteX115" fmla="*/ 10862886 w 12192000"/>
              <a:gd name="connsiteY115" fmla="*/ 313438 h 1126566"/>
              <a:gd name="connsiteX116" fmla="*/ 10963063 w 12192000"/>
              <a:gd name="connsiteY116" fmla="*/ 317771 h 1126566"/>
              <a:gd name="connsiteX117" fmla="*/ 11018562 w 12192000"/>
              <a:gd name="connsiteY117" fmla="*/ 316991 h 1126566"/>
              <a:gd name="connsiteX118" fmla="*/ 11059692 w 12192000"/>
              <a:gd name="connsiteY118" fmla="*/ 319983 h 1126566"/>
              <a:gd name="connsiteX119" fmla="*/ 11160371 w 12192000"/>
              <a:gd name="connsiteY119" fmla="*/ 308440 h 1126566"/>
              <a:gd name="connsiteX120" fmla="*/ 11178386 w 12192000"/>
              <a:gd name="connsiteY120" fmla="*/ 299490 h 1126566"/>
              <a:gd name="connsiteX121" fmla="*/ 11192494 w 12192000"/>
              <a:gd name="connsiteY121" fmla="*/ 296221 h 1126566"/>
              <a:gd name="connsiteX122" fmla="*/ 11199770 w 12192000"/>
              <a:gd name="connsiteY122" fmla="*/ 299772 h 1126566"/>
              <a:gd name="connsiteX123" fmla="*/ 11217258 w 12192000"/>
              <a:gd name="connsiteY123" fmla="*/ 293681 h 1126566"/>
              <a:gd name="connsiteX124" fmla="*/ 11245798 w 12192000"/>
              <a:gd name="connsiteY124" fmla="*/ 292170 h 1126566"/>
              <a:gd name="connsiteX125" fmla="*/ 11255992 w 12192000"/>
              <a:gd name="connsiteY125" fmla="*/ 291919 h 1126566"/>
              <a:gd name="connsiteX126" fmla="*/ 11264859 w 12192000"/>
              <a:gd name="connsiteY126" fmla="*/ 293937 h 1126566"/>
              <a:gd name="connsiteX127" fmla="*/ 11276151 w 12192000"/>
              <a:gd name="connsiteY127" fmla="*/ 293070 h 1126566"/>
              <a:gd name="connsiteX128" fmla="*/ 11279850 w 12192000"/>
              <a:gd name="connsiteY128" fmla="*/ 291330 h 1126566"/>
              <a:gd name="connsiteX129" fmla="*/ 11290818 w 12192000"/>
              <a:gd name="connsiteY129" fmla="*/ 291060 h 1126566"/>
              <a:gd name="connsiteX130" fmla="*/ 11296248 w 12192000"/>
              <a:gd name="connsiteY130" fmla="*/ 290163 h 1126566"/>
              <a:gd name="connsiteX131" fmla="*/ 11301652 w 12192000"/>
              <a:gd name="connsiteY131" fmla="*/ 290324 h 1126566"/>
              <a:gd name="connsiteX132" fmla="*/ 11339114 w 12192000"/>
              <a:gd name="connsiteY132" fmla="*/ 288153 h 1126566"/>
              <a:gd name="connsiteX133" fmla="*/ 11345146 w 12192000"/>
              <a:gd name="connsiteY133" fmla="*/ 290802 h 1126566"/>
              <a:gd name="connsiteX134" fmla="*/ 11400126 w 12192000"/>
              <a:gd name="connsiteY134" fmla="*/ 292287 h 1126566"/>
              <a:gd name="connsiteX135" fmla="*/ 11400420 w 12192000"/>
              <a:gd name="connsiteY135" fmla="*/ 293758 h 1126566"/>
              <a:gd name="connsiteX136" fmla="*/ 11413889 w 12192000"/>
              <a:gd name="connsiteY136" fmla="*/ 300516 h 1126566"/>
              <a:gd name="connsiteX137" fmla="*/ 11440688 w 12192000"/>
              <a:gd name="connsiteY137" fmla="*/ 310121 h 1126566"/>
              <a:gd name="connsiteX138" fmla="*/ 11496733 w 12192000"/>
              <a:gd name="connsiteY138" fmla="*/ 350225 h 1126566"/>
              <a:gd name="connsiteX139" fmla="*/ 11554005 w 12192000"/>
              <a:gd name="connsiteY139" fmla="*/ 351933 h 1126566"/>
              <a:gd name="connsiteX140" fmla="*/ 11565304 w 12192000"/>
              <a:gd name="connsiteY140" fmla="*/ 353069 h 1126566"/>
              <a:gd name="connsiteX141" fmla="*/ 11565435 w 12192000"/>
              <a:gd name="connsiteY141" fmla="*/ 353419 h 1126566"/>
              <a:gd name="connsiteX142" fmla="*/ 11577168 w 12192000"/>
              <a:gd name="connsiteY142" fmla="*/ 355270 h 1126566"/>
              <a:gd name="connsiteX143" fmla="*/ 11607823 w 12192000"/>
              <a:gd name="connsiteY143" fmla="*/ 357347 h 1126566"/>
              <a:gd name="connsiteX144" fmla="*/ 11664276 w 12192000"/>
              <a:gd name="connsiteY144" fmla="*/ 386951 h 1126566"/>
              <a:gd name="connsiteX145" fmla="*/ 11786197 w 12192000"/>
              <a:gd name="connsiteY145" fmla="*/ 477948 h 1126566"/>
              <a:gd name="connsiteX146" fmla="*/ 11866598 w 12192000"/>
              <a:gd name="connsiteY146" fmla="*/ 486803 h 1126566"/>
              <a:gd name="connsiteX147" fmla="*/ 11916744 w 12192000"/>
              <a:gd name="connsiteY147" fmla="*/ 502917 h 1126566"/>
              <a:gd name="connsiteX148" fmla="*/ 11949248 w 12192000"/>
              <a:gd name="connsiteY148" fmla="*/ 518881 h 1126566"/>
              <a:gd name="connsiteX149" fmla="*/ 11951002 w 12192000"/>
              <a:gd name="connsiteY149" fmla="*/ 518735 h 1126566"/>
              <a:gd name="connsiteX150" fmla="*/ 12026007 w 12192000"/>
              <a:gd name="connsiteY150" fmla="*/ 534384 h 1126566"/>
              <a:gd name="connsiteX151" fmla="*/ 12035188 w 12192000"/>
              <a:gd name="connsiteY151" fmla="*/ 529609 h 1126566"/>
              <a:gd name="connsiteX152" fmla="*/ 12115225 w 12192000"/>
              <a:gd name="connsiteY152" fmla="*/ 561895 h 1126566"/>
              <a:gd name="connsiteX153" fmla="*/ 12191636 w 12192000"/>
              <a:gd name="connsiteY153" fmla="*/ 558318 h 1126566"/>
              <a:gd name="connsiteX154" fmla="*/ 12192000 w 12192000"/>
              <a:gd name="connsiteY154" fmla="*/ 558295 h 1126566"/>
              <a:gd name="connsiteX155" fmla="*/ 12192000 w 12192000"/>
              <a:gd name="connsiteY155" fmla="*/ 1126566 h 1126566"/>
              <a:gd name="connsiteX156" fmla="*/ 0 w 12192000"/>
              <a:gd name="connsiteY156" fmla="*/ 1126566 h 1126566"/>
              <a:gd name="connsiteX157" fmla="*/ 0 w 12192000"/>
              <a:gd name="connsiteY157" fmla="*/ 401922 h 1126566"/>
              <a:gd name="connsiteX158" fmla="*/ 25242 w 12192000"/>
              <a:gd name="connsiteY158" fmla="*/ 388862 h 1126566"/>
              <a:gd name="connsiteX159" fmla="*/ 96922 w 12192000"/>
              <a:gd name="connsiteY159" fmla="*/ 357381 h 1126566"/>
              <a:gd name="connsiteX160" fmla="*/ 164580 w 12192000"/>
              <a:gd name="connsiteY160" fmla="*/ 322443 h 1126566"/>
              <a:gd name="connsiteX161" fmla="*/ 258712 w 12192000"/>
              <a:gd name="connsiteY161" fmla="*/ 286531 h 1126566"/>
              <a:gd name="connsiteX162" fmla="*/ 316354 w 12192000"/>
              <a:gd name="connsiteY162" fmla="*/ 238529 h 1126566"/>
              <a:gd name="connsiteX163" fmla="*/ 328834 w 12192000"/>
              <a:gd name="connsiteY163" fmla="*/ 240963 h 1126566"/>
              <a:gd name="connsiteX164" fmla="*/ 383414 w 12192000"/>
              <a:gd name="connsiteY164" fmla="*/ 221196 h 1126566"/>
              <a:gd name="connsiteX165" fmla="*/ 537708 w 12192000"/>
              <a:gd name="connsiteY165" fmla="*/ 119020 h 1126566"/>
              <a:gd name="connsiteX166" fmla="*/ 653257 w 12192000"/>
              <a:gd name="connsiteY166" fmla="*/ 91372 h 1126566"/>
              <a:gd name="connsiteX167" fmla="*/ 763197 w 12192000"/>
              <a:gd name="connsiteY167" fmla="*/ 59356 h 1126566"/>
              <a:gd name="connsiteX168" fmla="*/ 778208 w 12192000"/>
              <a:gd name="connsiteY168" fmla="*/ 63801 h 1126566"/>
              <a:gd name="connsiteX169" fmla="*/ 784725 w 12192000"/>
              <a:gd name="connsiteY169" fmla="*/ 62505 h 1126566"/>
              <a:gd name="connsiteX170" fmla="*/ 785400 w 12192000"/>
              <a:gd name="connsiteY170" fmla="*/ 62796 h 1126566"/>
              <a:gd name="connsiteX171" fmla="*/ 786774 w 12192000"/>
              <a:gd name="connsiteY171" fmla="*/ 62098 h 1126566"/>
              <a:gd name="connsiteX172" fmla="*/ 852003 w 12192000"/>
              <a:gd name="connsiteY172" fmla="*/ 61064 h 1126566"/>
              <a:gd name="connsiteX173" fmla="*/ 870719 w 12192000"/>
              <a:gd name="connsiteY173" fmla="*/ 47209 h 1126566"/>
              <a:gd name="connsiteX174" fmla="*/ 883786 w 12192000"/>
              <a:gd name="connsiteY174" fmla="*/ 45814 h 1126566"/>
              <a:gd name="connsiteX175" fmla="*/ 886400 w 12192000"/>
              <a:gd name="connsiteY175" fmla="*/ 43909 h 1126566"/>
              <a:gd name="connsiteX176" fmla="*/ 893881 w 12192000"/>
              <a:gd name="connsiteY176" fmla="*/ 40197 h 1126566"/>
              <a:gd name="connsiteX177" fmla="*/ 886282 w 12192000"/>
              <a:gd name="connsiteY177" fmla="*/ 36610 h 1126566"/>
              <a:gd name="connsiteX178" fmla="*/ 950274 w 12192000"/>
              <a:gd name="connsiteY178" fmla="*/ 20111 h 1126566"/>
              <a:gd name="connsiteX179" fmla="*/ 988432 w 12192000"/>
              <a:gd name="connsiteY179" fmla="*/ 24039 h 1126566"/>
              <a:gd name="connsiteX180" fmla="*/ 1048223 w 12192000"/>
              <a:gd name="connsiteY180" fmla="*/ 19791 h 1126566"/>
              <a:gd name="connsiteX181" fmla="*/ 1177886 w 12192000"/>
              <a:gd name="connsiteY181" fmla="*/ 30728 h 1126566"/>
              <a:gd name="connsiteX182" fmla="*/ 1305018 w 12192000"/>
              <a:gd name="connsiteY182" fmla="*/ 0 h 1126566"/>
              <a:gd name="connsiteX0" fmla="*/ 1305018 w 12192000"/>
              <a:gd name="connsiteY0" fmla="*/ 0 h 1126566"/>
              <a:gd name="connsiteX1" fmla="*/ 1338012 w 12192000"/>
              <a:gd name="connsiteY1" fmla="*/ 2184 h 1126566"/>
              <a:gd name="connsiteX2" fmla="*/ 1368320 w 12192000"/>
              <a:gd name="connsiteY2" fmla="*/ 11572 h 1126566"/>
              <a:gd name="connsiteX3" fmla="*/ 1367764 w 12192000"/>
              <a:gd name="connsiteY3" fmla="*/ 14115 h 1126566"/>
              <a:gd name="connsiteX4" fmla="*/ 1372564 w 12192000"/>
              <a:gd name="connsiteY4" fmla="*/ 15636 h 1126566"/>
              <a:gd name="connsiteX5" fmla="*/ 1377226 w 12192000"/>
              <a:gd name="connsiteY5" fmla="*/ 14330 h 1126566"/>
              <a:gd name="connsiteX6" fmla="*/ 1382967 w 12192000"/>
              <a:gd name="connsiteY6" fmla="*/ 16108 h 1126566"/>
              <a:gd name="connsiteX7" fmla="*/ 1398753 w 12192000"/>
              <a:gd name="connsiteY7" fmla="*/ 20281 h 1126566"/>
              <a:gd name="connsiteX8" fmla="*/ 1403473 w 12192000"/>
              <a:gd name="connsiteY8" fmla="*/ 25878 h 1126566"/>
              <a:gd name="connsiteX9" fmla="*/ 1465522 w 12192000"/>
              <a:gd name="connsiteY9" fmla="*/ 40951 h 1126566"/>
              <a:gd name="connsiteX10" fmla="*/ 1485274 w 12192000"/>
              <a:gd name="connsiteY10" fmla="*/ 38769 h 1126566"/>
              <a:gd name="connsiteX11" fmla="*/ 1506702 w 12192000"/>
              <a:gd name="connsiteY11" fmla="*/ 48855 h 1126566"/>
              <a:gd name="connsiteX12" fmla="*/ 1570577 w 12192000"/>
              <a:gd name="connsiteY12" fmla="*/ 56390 h 1126566"/>
              <a:gd name="connsiteX13" fmla="*/ 1640836 w 12192000"/>
              <a:gd name="connsiteY13" fmla="*/ 71287 h 1126566"/>
              <a:gd name="connsiteX14" fmla="*/ 1689992 w 12192000"/>
              <a:gd name="connsiteY14" fmla="*/ 86003 h 1126566"/>
              <a:gd name="connsiteX15" fmla="*/ 1825707 w 12192000"/>
              <a:gd name="connsiteY15" fmla="*/ 102605 h 1126566"/>
              <a:gd name="connsiteX16" fmla="*/ 2055100 w 12192000"/>
              <a:gd name="connsiteY16" fmla="*/ 121407 h 1126566"/>
              <a:gd name="connsiteX17" fmla="*/ 2102805 w 12192000"/>
              <a:gd name="connsiteY17" fmla="*/ 127338 h 1126566"/>
              <a:gd name="connsiteX18" fmla="*/ 2139327 w 12192000"/>
              <a:gd name="connsiteY18" fmla="*/ 140098 h 1126566"/>
              <a:gd name="connsiteX19" fmla="*/ 2143886 w 12192000"/>
              <a:gd name="connsiteY19" fmla="*/ 149737 h 1126566"/>
              <a:gd name="connsiteX20" fmla="*/ 2169405 w 12192000"/>
              <a:gd name="connsiteY20" fmla="*/ 154229 h 1126566"/>
              <a:gd name="connsiteX21" fmla="*/ 2175252 w 12192000"/>
              <a:gd name="connsiteY21" fmla="*/ 157025 h 1126566"/>
              <a:gd name="connsiteX22" fmla="*/ 2209736 w 12192000"/>
              <a:gd name="connsiteY22" fmla="*/ 171455 h 1126566"/>
              <a:gd name="connsiteX23" fmla="*/ 2306658 w 12192000"/>
              <a:gd name="connsiteY23" fmla="*/ 162489 h 1126566"/>
              <a:gd name="connsiteX24" fmla="*/ 2376691 w 12192000"/>
              <a:gd name="connsiteY24" fmla="*/ 163846 h 1126566"/>
              <a:gd name="connsiteX25" fmla="*/ 2381520 w 12192000"/>
              <a:gd name="connsiteY25" fmla="*/ 166644 h 1126566"/>
              <a:gd name="connsiteX26" fmla="*/ 2500607 w 12192000"/>
              <a:gd name="connsiteY26" fmla="*/ 180917 h 1126566"/>
              <a:gd name="connsiteX27" fmla="*/ 2542869 w 12192000"/>
              <a:gd name="connsiteY27" fmla="*/ 188717 h 1126566"/>
              <a:gd name="connsiteX28" fmla="*/ 2829718 w 12192000"/>
              <a:gd name="connsiteY28" fmla="*/ 242215 h 1126566"/>
              <a:gd name="connsiteX29" fmla="*/ 3028662 w 12192000"/>
              <a:gd name="connsiteY29" fmla="*/ 219550 h 1126566"/>
              <a:gd name="connsiteX30" fmla="*/ 3107019 w 12192000"/>
              <a:gd name="connsiteY30" fmla="*/ 220240 h 1126566"/>
              <a:gd name="connsiteX31" fmla="*/ 3116698 w 12192000"/>
              <a:gd name="connsiteY31" fmla="*/ 226983 h 1126566"/>
              <a:gd name="connsiteX32" fmla="*/ 3231577 w 12192000"/>
              <a:gd name="connsiteY32" fmla="*/ 202023 h 1126566"/>
              <a:gd name="connsiteX33" fmla="*/ 3386687 w 12192000"/>
              <a:gd name="connsiteY33" fmla="*/ 218190 h 1126566"/>
              <a:gd name="connsiteX34" fmla="*/ 3501680 w 12192000"/>
              <a:gd name="connsiteY34" fmla="*/ 238841 h 1126566"/>
              <a:gd name="connsiteX35" fmla="*/ 3567038 w 12192000"/>
              <a:gd name="connsiteY35" fmla="*/ 246771 h 1126566"/>
              <a:gd name="connsiteX36" fmla="*/ 3613626 w 12192000"/>
              <a:gd name="connsiteY36" fmla="*/ 256591 h 1126566"/>
              <a:gd name="connsiteX37" fmla="*/ 3737444 w 12192000"/>
              <a:gd name="connsiteY37" fmla="*/ 259793 h 1126566"/>
              <a:gd name="connsiteX38" fmla="*/ 3944870 w 12192000"/>
              <a:gd name="connsiteY38" fmla="*/ 255991 h 1126566"/>
              <a:gd name="connsiteX39" fmla="*/ 4092172 w 12192000"/>
              <a:gd name="connsiteY39" fmla="*/ 290617 h 1126566"/>
              <a:gd name="connsiteX40" fmla="*/ 4176434 w 12192000"/>
              <a:gd name="connsiteY40" fmla="*/ 272187 h 1126566"/>
              <a:gd name="connsiteX41" fmla="*/ 4269617 w 12192000"/>
              <a:gd name="connsiteY41" fmla="*/ 283947 h 1126566"/>
              <a:gd name="connsiteX42" fmla="*/ 4638729 w 12192000"/>
              <a:gd name="connsiteY42" fmla="*/ 274806 h 1126566"/>
              <a:gd name="connsiteX43" fmla="*/ 4910175 w 12192000"/>
              <a:gd name="connsiteY43" fmla="*/ 258887 h 1126566"/>
              <a:gd name="connsiteX44" fmla="*/ 4910653 w 12192000"/>
              <a:gd name="connsiteY44" fmla="*/ 256337 h 1126566"/>
              <a:gd name="connsiteX45" fmla="*/ 4915901 w 12192000"/>
              <a:gd name="connsiteY45" fmla="*/ 255646 h 1126566"/>
              <a:gd name="connsiteX46" fmla="*/ 4919888 w 12192000"/>
              <a:gd name="connsiteY46" fmla="*/ 257665 h 1126566"/>
              <a:gd name="connsiteX47" fmla="*/ 4926150 w 12192000"/>
              <a:gd name="connsiteY47" fmla="*/ 256877 h 1126566"/>
              <a:gd name="connsiteX48" fmla="*/ 4943081 w 12192000"/>
              <a:gd name="connsiteY48" fmla="*/ 255402 h 1126566"/>
              <a:gd name="connsiteX49" fmla="*/ 4949875 w 12192000"/>
              <a:gd name="connsiteY49" fmla="*/ 250755 h 1126566"/>
              <a:gd name="connsiteX50" fmla="*/ 5034125 w 12192000"/>
              <a:gd name="connsiteY50" fmla="*/ 251561 h 1126566"/>
              <a:gd name="connsiteX51" fmla="*/ 5058873 w 12192000"/>
              <a:gd name="connsiteY51" fmla="*/ 245283 h 1126566"/>
              <a:gd name="connsiteX52" fmla="*/ 5123651 w 12192000"/>
              <a:gd name="connsiteY52" fmla="*/ 248360 h 1126566"/>
              <a:gd name="connsiteX53" fmla="*/ 5197539 w 12192000"/>
              <a:gd name="connsiteY53" fmla="*/ 245352 h 1126566"/>
              <a:gd name="connsiteX54" fmla="*/ 5250946 w 12192000"/>
              <a:gd name="connsiteY54" fmla="*/ 239095 h 1126566"/>
              <a:gd name="connsiteX55" fmla="*/ 5388817 w 12192000"/>
              <a:gd name="connsiteY55" fmla="*/ 245059 h 1126566"/>
              <a:gd name="connsiteX56" fmla="*/ 5618162 w 12192000"/>
              <a:gd name="connsiteY56" fmla="*/ 264094 h 1126566"/>
              <a:gd name="connsiteX57" fmla="*/ 5666664 w 12192000"/>
              <a:gd name="connsiteY57" fmla="*/ 266098 h 1126566"/>
              <a:gd name="connsiteX58" fmla="*/ 5715324 w 12192000"/>
              <a:gd name="connsiteY58" fmla="*/ 251101 h 1126566"/>
              <a:gd name="connsiteX59" fmla="*/ 5741796 w 12192000"/>
              <a:gd name="connsiteY59" fmla="*/ 250897 h 1126566"/>
              <a:gd name="connsiteX60" fmla="*/ 5748565 w 12192000"/>
              <a:gd name="connsiteY60" fmla="*/ 249142 h 1126566"/>
              <a:gd name="connsiteX61" fmla="*/ 5802907 w 12192000"/>
              <a:gd name="connsiteY61" fmla="*/ 256022 h 1126566"/>
              <a:gd name="connsiteX62" fmla="*/ 5877829 w 12192000"/>
              <a:gd name="connsiteY62" fmla="*/ 265178 h 1126566"/>
              <a:gd name="connsiteX63" fmla="*/ 5946099 w 12192000"/>
              <a:gd name="connsiteY63" fmla="*/ 275229 h 1126566"/>
              <a:gd name="connsiteX64" fmla="*/ 5951885 w 12192000"/>
              <a:gd name="connsiteY64" fmla="*/ 273306 h 1126566"/>
              <a:gd name="connsiteX65" fmla="*/ 5957187 w 12192000"/>
              <a:gd name="connsiteY65" fmla="*/ 267506 h 1126566"/>
              <a:gd name="connsiteX66" fmla="*/ 6000476 w 12192000"/>
              <a:gd name="connsiteY66" fmla="*/ 273899 h 1126566"/>
              <a:gd name="connsiteX67" fmla="*/ 6055647 w 12192000"/>
              <a:gd name="connsiteY67" fmla="*/ 268058 h 1126566"/>
              <a:gd name="connsiteX68" fmla="*/ 6390944 w 12192000"/>
              <a:gd name="connsiteY68" fmla="*/ 296657 h 1126566"/>
              <a:gd name="connsiteX69" fmla="*/ 6445883 w 12192000"/>
              <a:gd name="connsiteY69" fmla="*/ 304401 h 1126566"/>
              <a:gd name="connsiteX70" fmla="*/ 6598839 w 12192000"/>
              <a:gd name="connsiteY70" fmla="*/ 327138 h 1126566"/>
              <a:gd name="connsiteX71" fmla="*/ 6674894 w 12192000"/>
              <a:gd name="connsiteY71" fmla="*/ 339184 h 1126566"/>
              <a:gd name="connsiteX72" fmla="*/ 6698374 w 12192000"/>
              <a:gd name="connsiteY72" fmla="*/ 345663 h 1126566"/>
              <a:gd name="connsiteX73" fmla="*/ 6788093 w 12192000"/>
              <a:gd name="connsiteY73" fmla="*/ 377012 h 1126566"/>
              <a:gd name="connsiteX74" fmla="*/ 7001696 w 12192000"/>
              <a:gd name="connsiteY74" fmla="*/ 394163 h 1126566"/>
              <a:gd name="connsiteX75" fmla="*/ 7052564 w 12192000"/>
              <a:gd name="connsiteY75" fmla="*/ 396658 h 1126566"/>
              <a:gd name="connsiteX76" fmla="*/ 7130364 w 12192000"/>
              <a:gd name="connsiteY76" fmla="*/ 388164 h 1126566"/>
              <a:gd name="connsiteX77" fmla="*/ 7179335 w 12192000"/>
              <a:gd name="connsiteY77" fmla="*/ 386225 h 1126566"/>
              <a:gd name="connsiteX78" fmla="*/ 7300357 w 12192000"/>
              <a:gd name="connsiteY78" fmla="*/ 403218 h 1126566"/>
              <a:gd name="connsiteX79" fmla="*/ 7499445 w 12192000"/>
              <a:gd name="connsiteY79" fmla="*/ 440549 h 1126566"/>
              <a:gd name="connsiteX80" fmla="*/ 7655710 w 12192000"/>
              <a:gd name="connsiteY80" fmla="*/ 430962 h 1126566"/>
              <a:gd name="connsiteX81" fmla="*/ 7729851 w 12192000"/>
              <a:gd name="connsiteY81" fmla="*/ 462457 h 1126566"/>
              <a:gd name="connsiteX82" fmla="*/ 7824660 w 12192000"/>
              <a:gd name="connsiteY82" fmla="*/ 466203 h 1126566"/>
              <a:gd name="connsiteX83" fmla="*/ 8277851 w 12192000"/>
              <a:gd name="connsiteY83" fmla="*/ 502630 h 1126566"/>
              <a:gd name="connsiteX84" fmla="*/ 8382461 w 12192000"/>
              <a:gd name="connsiteY84" fmla="*/ 526824 h 1126566"/>
              <a:gd name="connsiteX85" fmla="*/ 8594502 w 12192000"/>
              <a:gd name="connsiteY85" fmla="*/ 613607 h 1126566"/>
              <a:gd name="connsiteX86" fmla="*/ 8777878 w 12192000"/>
              <a:gd name="connsiteY86" fmla="*/ 639454 h 1126566"/>
              <a:gd name="connsiteX87" fmla="*/ 8858334 w 12192000"/>
              <a:gd name="connsiteY87" fmla="*/ 648415 h 1126566"/>
              <a:gd name="connsiteX88" fmla="*/ 8969814 w 12192000"/>
              <a:gd name="connsiteY88" fmla="*/ 639833 h 1126566"/>
              <a:gd name="connsiteX89" fmla="*/ 9092152 w 12192000"/>
              <a:gd name="connsiteY89" fmla="*/ 609097 h 1126566"/>
              <a:gd name="connsiteX90" fmla="*/ 9156546 w 12192000"/>
              <a:gd name="connsiteY90" fmla="*/ 585468 h 1126566"/>
              <a:gd name="connsiteX91" fmla="*/ 9194830 w 12192000"/>
              <a:gd name="connsiteY91" fmla="*/ 571148 h 1126566"/>
              <a:gd name="connsiteX92" fmla="*/ 9314188 w 12192000"/>
              <a:gd name="connsiteY92" fmla="*/ 547301 h 1126566"/>
              <a:gd name="connsiteX93" fmla="*/ 9505176 w 12192000"/>
              <a:gd name="connsiteY93" fmla="*/ 542666 h 1126566"/>
              <a:gd name="connsiteX94" fmla="*/ 9581851 w 12192000"/>
              <a:gd name="connsiteY94" fmla="*/ 530976 h 1126566"/>
              <a:gd name="connsiteX95" fmla="*/ 9662056 w 12192000"/>
              <a:gd name="connsiteY95" fmla="*/ 524035 h 1126566"/>
              <a:gd name="connsiteX96" fmla="*/ 9724197 w 12192000"/>
              <a:gd name="connsiteY96" fmla="*/ 528337 h 1126566"/>
              <a:gd name="connsiteX97" fmla="*/ 9837846 w 12192000"/>
              <a:gd name="connsiteY97" fmla="*/ 492977 h 1126566"/>
              <a:gd name="connsiteX98" fmla="*/ 9917440 w 12192000"/>
              <a:gd name="connsiteY98" fmla="*/ 459605 h 1126566"/>
              <a:gd name="connsiteX99" fmla="*/ 9918439 w 12192000"/>
              <a:gd name="connsiteY99" fmla="*/ 453114 h 1126566"/>
              <a:gd name="connsiteX100" fmla="*/ 9953039 w 12192000"/>
              <a:gd name="connsiteY100" fmla="*/ 452486 h 1126566"/>
              <a:gd name="connsiteX101" fmla="*/ 9988183 w 12192000"/>
              <a:gd name="connsiteY101" fmla="*/ 448079 h 1126566"/>
              <a:gd name="connsiteX102" fmla="*/ 9991965 w 12192000"/>
              <a:gd name="connsiteY102" fmla="*/ 435969 h 1126566"/>
              <a:gd name="connsiteX103" fmla="*/ 9986932 w 12192000"/>
              <a:gd name="connsiteY103" fmla="*/ 431168 h 1126566"/>
              <a:gd name="connsiteX104" fmla="*/ 9996190 w 12192000"/>
              <a:gd name="connsiteY104" fmla="*/ 429066 h 1126566"/>
              <a:gd name="connsiteX105" fmla="*/ 9999786 w 12192000"/>
              <a:gd name="connsiteY105" fmla="*/ 427758 h 1126566"/>
              <a:gd name="connsiteX106" fmla="*/ 10012936 w 12192000"/>
              <a:gd name="connsiteY106" fmla="*/ 428884 h 1126566"/>
              <a:gd name="connsiteX107" fmla="*/ 10102484 w 12192000"/>
              <a:gd name="connsiteY107" fmla="*/ 441324 h 1126566"/>
              <a:gd name="connsiteX108" fmla="*/ 10199200 w 12192000"/>
              <a:gd name="connsiteY108" fmla="*/ 438197 h 1126566"/>
              <a:gd name="connsiteX109" fmla="*/ 10245648 w 12192000"/>
              <a:gd name="connsiteY109" fmla="*/ 438831 h 1126566"/>
              <a:gd name="connsiteX110" fmla="*/ 10369590 w 12192000"/>
              <a:gd name="connsiteY110" fmla="*/ 423377 h 1126566"/>
              <a:gd name="connsiteX111" fmla="*/ 10575777 w 12192000"/>
              <a:gd name="connsiteY111" fmla="*/ 355859 h 1126566"/>
              <a:gd name="connsiteX112" fmla="*/ 10638984 w 12192000"/>
              <a:gd name="connsiteY112" fmla="*/ 347416 h 1126566"/>
              <a:gd name="connsiteX113" fmla="*/ 10668356 w 12192000"/>
              <a:gd name="connsiteY113" fmla="*/ 340612 h 1126566"/>
              <a:gd name="connsiteX114" fmla="*/ 10732175 w 12192000"/>
              <a:gd name="connsiteY114" fmla="*/ 317549 h 1126566"/>
              <a:gd name="connsiteX115" fmla="*/ 10862886 w 12192000"/>
              <a:gd name="connsiteY115" fmla="*/ 313438 h 1126566"/>
              <a:gd name="connsiteX116" fmla="*/ 10963063 w 12192000"/>
              <a:gd name="connsiteY116" fmla="*/ 317771 h 1126566"/>
              <a:gd name="connsiteX117" fmla="*/ 11018562 w 12192000"/>
              <a:gd name="connsiteY117" fmla="*/ 316991 h 1126566"/>
              <a:gd name="connsiteX118" fmla="*/ 11059692 w 12192000"/>
              <a:gd name="connsiteY118" fmla="*/ 319983 h 1126566"/>
              <a:gd name="connsiteX119" fmla="*/ 11160371 w 12192000"/>
              <a:gd name="connsiteY119" fmla="*/ 308440 h 1126566"/>
              <a:gd name="connsiteX120" fmla="*/ 11178386 w 12192000"/>
              <a:gd name="connsiteY120" fmla="*/ 299490 h 1126566"/>
              <a:gd name="connsiteX121" fmla="*/ 11192494 w 12192000"/>
              <a:gd name="connsiteY121" fmla="*/ 296221 h 1126566"/>
              <a:gd name="connsiteX122" fmla="*/ 11199770 w 12192000"/>
              <a:gd name="connsiteY122" fmla="*/ 299772 h 1126566"/>
              <a:gd name="connsiteX123" fmla="*/ 11217258 w 12192000"/>
              <a:gd name="connsiteY123" fmla="*/ 293681 h 1126566"/>
              <a:gd name="connsiteX124" fmla="*/ 11245798 w 12192000"/>
              <a:gd name="connsiteY124" fmla="*/ 292170 h 1126566"/>
              <a:gd name="connsiteX125" fmla="*/ 11255992 w 12192000"/>
              <a:gd name="connsiteY125" fmla="*/ 291919 h 1126566"/>
              <a:gd name="connsiteX126" fmla="*/ 11264859 w 12192000"/>
              <a:gd name="connsiteY126" fmla="*/ 293937 h 1126566"/>
              <a:gd name="connsiteX127" fmla="*/ 11276151 w 12192000"/>
              <a:gd name="connsiteY127" fmla="*/ 293070 h 1126566"/>
              <a:gd name="connsiteX128" fmla="*/ 11279850 w 12192000"/>
              <a:gd name="connsiteY128" fmla="*/ 291330 h 1126566"/>
              <a:gd name="connsiteX129" fmla="*/ 11290818 w 12192000"/>
              <a:gd name="connsiteY129" fmla="*/ 291060 h 1126566"/>
              <a:gd name="connsiteX130" fmla="*/ 11296248 w 12192000"/>
              <a:gd name="connsiteY130" fmla="*/ 290163 h 1126566"/>
              <a:gd name="connsiteX131" fmla="*/ 11301652 w 12192000"/>
              <a:gd name="connsiteY131" fmla="*/ 290324 h 1126566"/>
              <a:gd name="connsiteX132" fmla="*/ 11339114 w 12192000"/>
              <a:gd name="connsiteY132" fmla="*/ 288153 h 1126566"/>
              <a:gd name="connsiteX133" fmla="*/ 11345146 w 12192000"/>
              <a:gd name="connsiteY133" fmla="*/ 290802 h 1126566"/>
              <a:gd name="connsiteX134" fmla="*/ 11400126 w 12192000"/>
              <a:gd name="connsiteY134" fmla="*/ 292287 h 1126566"/>
              <a:gd name="connsiteX135" fmla="*/ 11400420 w 12192000"/>
              <a:gd name="connsiteY135" fmla="*/ 293758 h 1126566"/>
              <a:gd name="connsiteX136" fmla="*/ 11413889 w 12192000"/>
              <a:gd name="connsiteY136" fmla="*/ 300516 h 1126566"/>
              <a:gd name="connsiteX137" fmla="*/ 11440688 w 12192000"/>
              <a:gd name="connsiteY137" fmla="*/ 310121 h 1126566"/>
              <a:gd name="connsiteX138" fmla="*/ 11496733 w 12192000"/>
              <a:gd name="connsiteY138" fmla="*/ 350225 h 1126566"/>
              <a:gd name="connsiteX139" fmla="*/ 11554005 w 12192000"/>
              <a:gd name="connsiteY139" fmla="*/ 351933 h 1126566"/>
              <a:gd name="connsiteX140" fmla="*/ 11565304 w 12192000"/>
              <a:gd name="connsiteY140" fmla="*/ 353069 h 1126566"/>
              <a:gd name="connsiteX141" fmla="*/ 11565435 w 12192000"/>
              <a:gd name="connsiteY141" fmla="*/ 353419 h 1126566"/>
              <a:gd name="connsiteX142" fmla="*/ 11577168 w 12192000"/>
              <a:gd name="connsiteY142" fmla="*/ 355270 h 1126566"/>
              <a:gd name="connsiteX143" fmla="*/ 11607823 w 12192000"/>
              <a:gd name="connsiteY143" fmla="*/ 357347 h 1126566"/>
              <a:gd name="connsiteX144" fmla="*/ 11664276 w 12192000"/>
              <a:gd name="connsiteY144" fmla="*/ 386951 h 1126566"/>
              <a:gd name="connsiteX145" fmla="*/ 11786197 w 12192000"/>
              <a:gd name="connsiteY145" fmla="*/ 477948 h 1126566"/>
              <a:gd name="connsiteX146" fmla="*/ 11866598 w 12192000"/>
              <a:gd name="connsiteY146" fmla="*/ 486803 h 1126566"/>
              <a:gd name="connsiteX147" fmla="*/ 11916744 w 12192000"/>
              <a:gd name="connsiteY147" fmla="*/ 502917 h 1126566"/>
              <a:gd name="connsiteX148" fmla="*/ 11949248 w 12192000"/>
              <a:gd name="connsiteY148" fmla="*/ 518881 h 1126566"/>
              <a:gd name="connsiteX149" fmla="*/ 11951002 w 12192000"/>
              <a:gd name="connsiteY149" fmla="*/ 518735 h 1126566"/>
              <a:gd name="connsiteX150" fmla="*/ 12026007 w 12192000"/>
              <a:gd name="connsiteY150" fmla="*/ 534384 h 1126566"/>
              <a:gd name="connsiteX151" fmla="*/ 12035188 w 12192000"/>
              <a:gd name="connsiteY151" fmla="*/ 529609 h 1126566"/>
              <a:gd name="connsiteX152" fmla="*/ 12115225 w 12192000"/>
              <a:gd name="connsiteY152" fmla="*/ 561895 h 1126566"/>
              <a:gd name="connsiteX153" fmla="*/ 12191636 w 12192000"/>
              <a:gd name="connsiteY153" fmla="*/ 558318 h 1126566"/>
              <a:gd name="connsiteX154" fmla="*/ 12192000 w 12192000"/>
              <a:gd name="connsiteY154" fmla="*/ 558295 h 1126566"/>
              <a:gd name="connsiteX155" fmla="*/ 12192000 w 12192000"/>
              <a:gd name="connsiteY155" fmla="*/ 1126566 h 1126566"/>
              <a:gd name="connsiteX156" fmla="*/ 0 w 12192000"/>
              <a:gd name="connsiteY156" fmla="*/ 1126566 h 1126566"/>
              <a:gd name="connsiteX157" fmla="*/ 0 w 12192000"/>
              <a:gd name="connsiteY157" fmla="*/ 401922 h 1126566"/>
              <a:gd name="connsiteX158" fmla="*/ 25242 w 12192000"/>
              <a:gd name="connsiteY158" fmla="*/ 388862 h 1126566"/>
              <a:gd name="connsiteX159" fmla="*/ 96922 w 12192000"/>
              <a:gd name="connsiteY159" fmla="*/ 357381 h 1126566"/>
              <a:gd name="connsiteX160" fmla="*/ 164580 w 12192000"/>
              <a:gd name="connsiteY160" fmla="*/ 322443 h 1126566"/>
              <a:gd name="connsiteX161" fmla="*/ 258712 w 12192000"/>
              <a:gd name="connsiteY161" fmla="*/ 286531 h 1126566"/>
              <a:gd name="connsiteX162" fmla="*/ 316354 w 12192000"/>
              <a:gd name="connsiteY162" fmla="*/ 238529 h 1126566"/>
              <a:gd name="connsiteX163" fmla="*/ 328834 w 12192000"/>
              <a:gd name="connsiteY163" fmla="*/ 240963 h 1126566"/>
              <a:gd name="connsiteX164" fmla="*/ 383414 w 12192000"/>
              <a:gd name="connsiteY164" fmla="*/ 221196 h 1126566"/>
              <a:gd name="connsiteX165" fmla="*/ 537708 w 12192000"/>
              <a:gd name="connsiteY165" fmla="*/ 119020 h 1126566"/>
              <a:gd name="connsiteX166" fmla="*/ 653257 w 12192000"/>
              <a:gd name="connsiteY166" fmla="*/ 91372 h 1126566"/>
              <a:gd name="connsiteX167" fmla="*/ 763197 w 12192000"/>
              <a:gd name="connsiteY167" fmla="*/ 59356 h 1126566"/>
              <a:gd name="connsiteX168" fmla="*/ 778208 w 12192000"/>
              <a:gd name="connsiteY168" fmla="*/ 63801 h 1126566"/>
              <a:gd name="connsiteX169" fmla="*/ 784725 w 12192000"/>
              <a:gd name="connsiteY169" fmla="*/ 62505 h 1126566"/>
              <a:gd name="connsiteX170" fmla="*/ 785400 w 12192000"/>
              <a:gd name="connsiteY170" fmla="*/ 62796 h 1126566"/>
              <a:gd name="connsiteX171" fmla="*/ 786774 w 12192000"/>
              <a:gd name="connsiteY171" fmla="*/ 62098 h 1126566"/>
              <a:gd name="connsiteX172" fmla="*/ 852003 w 12192000"/>
              <a:gd name="connsiteY172" fmla="*/ 61064 h 1126566"/>
              <a:gd name="connsiteX173" fmla="*/ 870719 w 12192000"/>
              <a:gd name="connsiteY173" fmla="*/ 47209 h 1126566"/>
              <a:gd name="connsiteX174" fmla="*/ 883786 w 12192000"/>
              <a:gd name="connsiteY174" fmla="*/ 45814 h 1126566"/>
              <a:gd name="connsiteX175" fmla="*/ 886400 w 12192000"/>
              <a:gd name="connsiteY175" fmla="*/ 43909 h 1126566"/>
              <a:gd name="connsiteX176" fmla="*/ 893881 w 12192000"/>
              <a:gd name="connsiteY176" fmla="*/ 40197 h 1126566"/>
              <a:gd name="connsiteX177" fmla="*/ 886282 w 12192000"/>
              <a:gd name="connsiteY177" fmla="*/ 36610 h 1126566"/>
              <a:gd name="connsiteX178" fmla="*/ 950274 w 12192000"/>
              <a:gd name="connsiteY178" fmla="*/ 20111 h 1126566"/>
              <a:gd name="connsiteX179" fmla="*/ 988432 w 12192000"/>
              <a:gd name="connsiteY179" fmla="*/ 24039 h 1126566"/>
              <a:gd name="connsiteX180" fmla="*/ 1048223 w 12192000"/>
              <a:gd name="connsiteY180" fmla="*/ 19791 h 1126566"/>
              <a:gd name="connsiteX181" fmla="*/ 1177886 w 12192000"/>
              <a:gd name="connsiteY181" fmla="*/ 30728 h 1126566"/>
              <a:gd name="connsiteX182" fmla="*/ 1305018 w 12192000"/>
              <a:gd name="connsiteY182" fmla="*/ 0 h 112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12192000" h="1126566">
                <a:moveTo>
                  <a:pt x="1305018" y="0"/>
                </a:moveTo>
                <a:lnTo>
                  <a:pt x="1338012" y="2184"/>
                </a:lnTo>
                <a:lnTo>
                  <a:pt x="1368320" y="11572"/>
                </a:lnTo>
                <a:cubicBezTo>
                  <a:pt x="1368135" y="12420"/>
                  <a:pt x="1367949" y="13268"/>
                  <a:pt x="1367764" y="14115"/>
                </a:cubicBezTo>
                <a:cubicBezTo>
                  <a:pt x="1368260" y="15850"/>
                  <a:pt x="1369933" y="16116"/>
                  <a:pt x="1372564" y="15636"/>
                </a:cubicBezTo>
                <a:lnTo>
                  <a:pt x="1377226" y="14330"/>
                </a:lnTo>
                <a:lnTo>
                  <a:pt x="1382967" y="16108"/>
                </a:lnTo>
                <a:lnTo>
                  <a:pt x="1398753" y="20281"/>
                </a:lnTo>
                <a:lnTo>
                  <a:pt x="1403473" y="25878"/>
                </a:lnTo>
                <a:cubicBezTo>
                  <a:pt x="1418187" y="35152"/>
                  <a:pt x="1455496" y="27557"/>
                  <a:pt x="1465522" y="40951"/>
                </a:cubicBezTo>
                <a:lnTo>
                  <a:pt x="1485274" y="38769"/>
                </a:lnTo>
                <a:lnTo>
                  <a:pt x="1506702" y="48855"/>
                </a:lnTo>
                <a:cubicBezTo>
                  <a:pt x="1526562" y="57310"/>
                  <a:pt x="1547358" y="62811"/>
                  <a:pt x="1570577" y="56390"/>
                </a:cubicBezTo>
                <a:cubicBezTo>
                  <a:pt x="1561206" y="73812"/>
                  <a:pt x="1626608" y="54897"/>
                  <a:pt x="1640836" y="71287"/>
                </a:cubicBezTo>
                <a:cubicBezTo>
                  <a:pt x="1649435" y="84672"/>
                  <a:pt x="1671284" y="82051"/>
                  <a:pt x="1689992" y="86003"/>
                </a:cubicBezTo>
                <a:cubicBezTo>
                  <a:pt x="1706935" y="99155"/>
                  <a:pt x="1796696" y="106480"/>
                  <a:pt x="1825707" y="102605"/>
                </a:cubicBezTo>
                <a:cubicBezTo>
                  <a:pt x="1904608" y="83484"/>
                  <a:pt x="1991519" y="135253"/>
                  <a:pt x="2055100" y="121407"/>
                </a:cubicBezTo>
                <a:cubicBezTo>
                  <a:pt x="2073090" y="121616"/>
                  <a:pt x="2088723" y="123853"/>
                  <a:pt x="2102805" y="127338"/>
                </a:cubicBezTo>
                <a:lnTo>
                  <a:pt x="2139327" y="140098"/>
                </a:lnTo>
                <a:lnTo>
                  <a:pt x="2143886" y="149737"/>
                </a:lnTo>
                <a:lnTo>
                  <a:pt x="2169405" y="154229"/>
                </a:lnTo>
                <a:lnTo>
                  <a:pt x="2175252" y="157025"/>
                </a:lnTo>
                <a:cubicBezTo>
                  <a:pt x="2186400" y="162399"/>
                  <a:pt x="2197622" y="167468"/>
                  <a:pt x="2209736" y="171455"/>
                </a:cubicBezTo>
                <a:cubicBezTo>
                  <a:pt x="2225844" y="133195"/>
                  <a:pt x="2315425" y="199057"/>
                  <a:pt x="2306658" y="162489"/>
                </a:cubicBezTo>
                <a:cubicBezTo>
                  <a:pt x="2358676" y="173927"/>
                  <a:pt x="2356751" y="154958"/>
                  <a:pt x="2376691" y="163846"/>
                </a:cubicBezTo>
                <a:lnTo>
                  <a:pt x="2381520" y="166644"/>
                </a:lnTo>
                <a:lnTo>
                  <a:pt x="2500607" y="180917"/>
                </a:lnTo>
                <a:lnTo>
                  <a:pt x="2542869" y="188717"/>
                </a:lnTo>
                <a:cubicBezTo>
                  <a:pt x="2674262" y="187952"/>
                  <a:pt x="2707055" y="263173"/>
                  <a:pt x="2829718" y="242215"/>
                </a:cubicBezTo>
                <a:lnTo>
                  <a:pt x="3028662" y="219550"/>
                </a:lnTo>
                <a:cubicBezTo>
                  <a:pt x="3049869" y="208285"/>
                  <a:pt x="3084950" y="208595"/>
                  <a:pt x="3107019" y="220240"/>
                </a:cubicBezTo>
                <a:cubicBezTo>
                  <a:pt x="3110816" y="222244"/>
                  <a:pt x="3114075" y="224515"/>
                  <a:pt x="3116698" y="226983"/>
                </a:cubicBezTo>
                <a:cubicBezTo>
                  <a:pt x="3179274" y="200503"/>
                  <a:pt x="3198987" y="221584"/>
                  <a:pt x="3231577" y="202023"/>
                </a:cubicBezTo>
                <a:cubicBezTo>
                  <a:pt x="3309179" y="203900"/>
                  <a:pt x="3356885" y="235149"/>
                  <a:pt x="3386687" y="218190"/>
                </a:cubicBezTo>
                <a:cubicBezTo>
                  <a:pt x="3423429" y="225110"/>
                  <a:pt x="3463019" y="256177"/>
                  <a:pt x="3501680" y="238841"/>
                </a:cubicBezTo>
                <a:cubicBezTo>
                  <a:pt x="3496844" y="257097"/>
                  <a:pt x="3551130" y="231857"/>
                  <a:pt x="3567038" y="246771"/>
                </a:cubicBezTo>
                <a:cubicBezTo>
                  <a:pt x="3577348" y="259245"/>
                  <a:pt x="3596226" y="254494"/>
                  <a:pt x="3613626" y="256591"/>
                </a:cubicBezTo>
                <a:cubicBezTo>
                  <a:pt x="3631298" y="268014"/>
                  <a:pt x="3712457" y="266495"/>
                  <a:pt x="3737444" y="259793"/>
                </a:cubicBezTo>
                <a:cubicBezTo>
                  <a:pt x="3803671" y="233024"/>
                  <a:pt x="3891186" y="276009"/>
                  <a:pt x="3944870" y="255991"/>
                </a:cubicBezTo>
                <a:cubicBezTo>
                  <a:pt x="4008933" y="249766"/>
                  <a:pt x="4045961" y="279503"/>
                  <a:pt x="4092172" y="290617"/>
                </a:cubicBezTo>
                <a:cubicBezTo>
                  <a:pt x="4098827" y="250967"/>
                  <a:pt x="4191523" y="307711"/>
                  <a:pt x="4176434" y="272187"/>
                </a:cubicBezTo>
                <a:cubicBezTo>
                  <a:pt x="4241060" y="280555"/>
                  <a:pt x="4209740" y="244545"/>
                  <a:pt x="4269617" y="283947"/>
                </a:cubicBezTo>
                <a:cubicBezTo>
                  <a:pt x="4386123" y="270292"/>
                  <a:pt x="4534009" y="307696"/>
                  <a:pt x="4638729" y="274806"/>
                </a:cubicBezTo>
                <a:lnTo>
                  <a:pt x="4910175" y="258887"/>
                </a:lnTo>
                <a:cubicBezTo>
                  <a:pt x="4910334" y="258037"/>
                  <a:pt x="4910494" y="257187"/>
                  <a:pt x="4910653" y="256337"/>
                </a:cubicBezTo>
                <a:cubicBezTo>
                  <a:pt x="4911824" y="254741"/>
                  <a:pt x="4913545" y="254755"/>
                  <a:pt x="4915901" y="255646"/>
                </a:cubicBezTo>
                <a:lnTo>
                  <a:pt x="4919888" y="257665"/>
                </a:lnTo>
                <a:lnTo>
                  <a:pt x="4926150" y="256877"/>
                </a:lnTo>
                <a:lnTo>
                  <a:pt x="4943081" y="255402"/>
                </a:lnTo>
                <a:lnTo>
                  <a:pt x="4949875" y="250755"/>
                </a:lnTo>
                <a:lnTo>
                  <a:pt x="5034125" y="251561"/>
                </a:lnTo>
                <a:lnTo>
                  <a:pt x="5058873" y="245283"/>
                </a:lnTo>
                <a:cubicBezTo>
                  <a:pt x="5081450" y="240328"/>
                  <a:pt x="5103755" y="238383"/>
                  <a:pt x="5123651" y="248360"/>
                </a:cubicBezTo>
                <a:cubicBezTo>
                  <a:pt x="5121534" y="229990"/>
                  <a:pt x="5177244" y="258894"/>
                  <a:pt x="5197539" y="245352"/>
                </a:cubicBezTo>
                <a:cubicBezTo>
                  <a:pt x="5211192" y="233802"/>
                  <a:pt x="5231277" y="239882"/>
                  <a:pt x="5250946" y="239095"/>
                </a:cubicBezTo>
                <a:cubicBezTo>
                  <a:pt x="5272576" y="229125"/>
                  <a:pt x="5362305" y="236604"/>
                  <a:pt x="5388817" y="245059"/>
                </a:cubicBezTo>
                <a:cubicBezTo>
                  <a:pt x="5457500" y="276353"/>
                  <a:pt x="5562193" y="240387"/>
                  <a:pt x="5618162" y="264094"/>
                </a:cubicBezTo>
                <a:cubicBezTo>
                  <a:pt x="5635645" y="266810"/>
                  <a:pt x="5651655" y="267184"/>
                  <a:pt x="5666664" y="266098"/>
                </a:cubicBezTo>
                <a:lnTo>
                  <a:pt x="5715324" y="251101"/>
                </a:lnTo>
                <a:lnTo>
                  <a:pt x="5741796" y="250897"/>
                </a:lnTo>
                <a:lnTo>
                  <a:pt x="5748565" y="249142"/>
                </a:lnTo>
                <a:cubicBezTo>
                  <a:pt x="5761488" y="245753"/>
                  <a:pt x="5789604" y="257912"/>
                  <a:pt x="5802907" y="256022"/>
                </a:cubicBezTo>
                <a:cubicBezTo>
                  <a:pt x="5845141" y="268967"/>
                  <a:pt x="5900887" y="231236"/>
                  <a:pt x="5877829" y="265178"/>
                </a:cubicBezTo>
                <a:cubicBezTo>
                  <a:pt x="5932696" y="262556"/>
                  <a:pt x="5923269" y="280589"/>
                  <a:pt x="5946099" y="275229"/>
                </a:cubicBezTo>
                <a:lnTo>
                  <a:pt x="5951885" y="273306"/>
                </a:lnTo>
                <a:lnTo>
                  <a:pt x="5957187" y="267506"/>
                </a:lnTo>
                <a:lnTo>
                  <a:pt x="6000476" y="273899"/>
                </a:lnTo>
                <a:lnTo>
                  <a:pt x="6055647" y="268058"/>
                </a:lnTo>
                <a:cubicBezTo>
                  <a:pt x="6182414" y="290116"/>
                  <a:pt x="6280672" y="256487"/>
                  <a:pt x="6390944" y="296657"/>
                </a:cubicBezTo>
                <a:lnTo>
                  <a:pt x="6445883" y="304401"/>
                </a:lnTo>
                <a:cubicBezTo>
                  <a:pt x="6488263" y="316778"/>
                  <a:pt x="6557650" y="301859"/>
                  <a:pt x="6598839" y="327138"/>
                </a:cubicBezTo>
                <a:cubicBezTo>
                  <a:pt x="6614856" y="341473"/>
                  <a:pt x="6658305" y="336097"/>
                  <a:pt x="6674894" y="339184"/>
                </a:cubicBezTo>
                <a:cubicBezTo>
                  <a:pt x="6691483" y="342271"/>
                  <a:pt x="6694854" y="347625"/>
                  <a:pt x="6698374" y="345663"/>
                </a:cubicBezTo>
                <a:cubicBezTo>
                  <a:pt x="6748333" y="381426"/>
                  <a:pt x="6764373" y="352806"/>
                  <a:pt x="6788093" y="377012"/>
                </a:cubicBezTo>
                <a:cubicBezTo>
                  <a:pt x="6863891" y="387787"/>
                  <a:pt x="6979637" y="372926"/>
                  <a:pt x="7001696" y="394163"/>
                </a:cubicBezTo>
                <a:cubicBezTo>
                  <a:pt x="7039991" y="393431"/>
                  <a:pt x="7010656" y="400290"/>
                  <a:pt x="7052564" y="396658"/>
                </a:cubicBezTo>
                <a:cubicBezTo>
                  <a:pt x="7055164" y="378218"/>
                  <a:pt x="7109032" y="400006"/>
                  <a:pt x="7130364" y="388164"/>
                </a:cubicBezTo>
                <a:cubicBezTo>
                  <a:pt x="7145309" y="377773"/>
                  <a:pt x="7161671" y="385430"/>
                  <a:pt x="7179335" y="386225"/>
                </a:cubicBezTo>
                <a:cubicBezTo>
                  <a:pt x="7200979" y="378045"/>
                  <a:pt x="7278864" y="392682"/>
                  <a:pt x="7300357" y="403218"/>
                </a:cubicBezTo>
                <a:cubicBezTo>
                  <a:pt x="7353733" y="439852"/>
                  <a:pt x="7455509" y="412480"/>
                  <a:pt x="7499445" y="440549"/>
                </a:cubicBezTo>
                <a:cubicBezTo>
                  <a:pt x="7558920" y="456964"/>
                  <a:pt x="7606586" y="434213"/>
                  <a:pt x="7655710" y="430962"/>
                </a:cubicBezTo>
                <a:cubicBezTo>
                  <a:pt x="7646336" y="470388"/>
                  <a:pt x="7758609" y="430550"/>
                  <a:pt x="7729851" y="462457"/>
                </a:cubicBezTo>
                <a:cubicBezTo>
                  <a:pt x="7795688" y="464850"/>
                  <a:pt x="7751041" y="494594"/>
                  <a:pt x="7824660" y="466203"/>
                </a:cubicBezTo>
                <a:cubicBezTo>
                  <a:pt x="7931888" y="498311"/>
                  <a:pt x="8189689" y="453831"/>
                  <a:pt x="8277851" y="502630"/>
                </a:cubicBezTo>
                <a:cubicBezTo>
                  <a:pt x="8370818" y="512734"/>
                  <a:pt x="8313042" y="513711"/>
                  <a:pt x="8382461" y="526824"/>
                </a:cubicBezTo>
                <a:cubicBezTo>
                  <a:pt x="8391942" y="573223"/>
                  <a:pt x="8538700" y="594604"/>
                  <a:pt x="8594502" y="613607"/>
                </a:cubicBezTo>
                <a:cubicBezTo>
                  <a:pt x="8691407" y="622788"/>
                  <a:pt x="8680711" y="654899"/>
                  <a:pt x="8777878" y="639454"/>
                </a:cubicBezTo>
                <a:cubicBezTo>
                  <a:pt x="8821850" y="645255"/>
                  <a:pt x="8834479" y="644511"/>
                  <a:pt x="8858334" y="648415"/>
                </a:cubicBezTo>
                <a:lnTo>
                  <a:pt x="8969814" y="639833"/>
                </a:lnTo>
                <a:cubicBezTo>
                  <a:pt x="9008784" y="633280"/>
                  <a:pt x="9061030" y="618158"/>
                  <a:pt x="9092152" y="609097"/>
                </a:cubicBezTo>
                <a:cubicBezTo>
                  <a:pt x="9141320" y="619991"/>
                  <a:pt x="9118891" y="591188"/>
                  <a:pt x="9156546" y="585468"/>
                </a:cubicBezTo>
                <a:cubicBezTo>
                  <a:pt x="9180620" y="587385"/>
                  <a:pt x="9192331" y="584657"/>
                  <a:pt x="9194830" y="571148"/>
                </a:cubicBezTo>
                <a:cubicBezTo>
                  <a:pt x="9308402" y="581928"/>
                  <a:pt x="9235498" y="557277"/>
                  <a:pt x="9314188" y="547301"/>
                </a:cubicBezTo>
                <a:cubicBezTo>
                  <a:pt x="9385651" y="541365"/>
                  <a:pt x="9407311" y="527502"/>
                  <a:pt x="9505176" y="542666"/>
                </a:cubicBezTo>
                <a:cubicBezTo>
                  <a:pt x="9527962" y="548956"/>
                  <a:pt x="9555704" y="534081"/>
                  <a:pt x="9581851" y="530976"/>
                </a:cubicBezTo>
                <a:cubicBezTo>
                  <a:pt x="9607998" y="527871"/>
                  <a:pt x="9661317" y="526445"/>
                  <a:pt x="9662056" y="524035"/>
                </a:cubicBezTo>
                <a:cubicBezTo>
                  <a:pt x="9725667" y="537016"/>
                  <a:pt x="9687962" y="516815"/>
                  <a:pt x="9724197" y="528337"/>
                </a:cubicBezTo>
                <a:cubicBezTo>
                  <a:pt x="9784395" y="515772"/>
                  <a:pt x="9805214" y="483205"/>
                  <a:pt x="9837846" y="492977"/>
                </a:cubicBezTo>
                <a:cubicBezTo>
                  <a:pt x="9863105" y="482046"/>
                  <a:pt x="9877613" y="450783"/>
                  <a:pt x="9917440" y="459605"/>
                </a:cubicBezTo>
                <a:cubicBezTo>
                  <a:pt x="9914032" y="456009"/>
                  <a:pt x="9914999" y="454133"/>
                  <a:pt x="9918439" y="453114"/>
                </a:cubicBezTo>
                <a:lnTo>
                  <a:pt x="9953039" y="452486"/>
                </a:lnTo>
                <a:lnTo>
                  <a:pt x="9988183" y="448079"/>
                </a:lnTo>
                <a:cubicBezTo>
                  <a:pt x="10003164" y="445307"/>
                  <a:pt x="9997636" y="440348"/>
                  <a:pt x="9991965" y="435969"/>
                </a:cubicBezTo>
                <a:lnTo>
                  <a:pt x="9986932" y="431168"/>
                </a:lnTo>
                <a:lnTo>
                  <a:pt x="9996190" y="429066"/>
                </a:lnTo>
                <a:lnTo>
                  <a:pt x="9999786" y="427758"/>
                </a:lnTo>
                <a:lnTo>
                  <a:pt x="10012936" y="428884"/>
                </a:lnTo>
                <a:cubicBezTo>
                  <a:pt x="10033227" y="430510"/>
                  <a:pt x="10071440" y="439772"/>
                  <a:pt x="10102484" y="441324"/>
                </a:cubicBezTo>
                <a:cubicBezTo>
                  <a:pt x="10136562" y="436650"/>
                  <a:pt x="10161909" y="444583"/>
                  <a:pt x="10199200" y="438197"/>
                </a:cubicBezTo>
                <a:cubicBezTo>
                  <a:pt x="10217449" y="429443"/>
                  <a:pt x="10230000" y="428254"/>
                  <a:pt x="10245648" y="438831"/>
                </a:cubicBezTo>
                <a:cubicBezTo>
                  <a:pt x="10329997" y="396081"/>
                  <a:pt x="10293643" y="438380"/>
                  <a:pt x="10369590" y="423377"/>
                </a:cubicBezTo>
                <a:cubicBezTo>
                  <a:pt x="10435429" y="407137"/>
                  <a:pt x="10508988" y="397618"/>
                  <a:pt x="10575777" y="355859"/>
                </a:cubicBezTo>
                <a:cubicBezTo>
                  <a:pt x="10588559" y="343823"/>
                  <a:pt x="10623554" y="349957"/>
                  <a:pt x="10638984" y="347416"/>
                </a:cubicBezTo>
                <a:cubicBezTo>
                  <a:pt x="10654414" y="344875"/>
                  <a:pt x="10665320" y="338813"/>
                  <a:pt x="10668356" y="340612"/>
                </a:cubicBezTo>
                <a:cubicBezTo>
                  <a:pt x="10708634" y="310852"/>
                  <a:pt x="10713374" y="337960"/>
                  <a:pt x="10732175" y="317549"/>
                </a:cubicBezTo>
                <a:cubicBezTo>
                  <a:pt x="10795223" y="310206"/>
                  <a:pt x="10845347" y="331314"/>
                  <a:pt x="10862886" y="313438"/>
                </a:cubicBezTo>
                <a:cubicBezTo>
                  <a:pt x="10895019" y="315099"/>
                  <a:pt x="10938544" y="336989"/>
                  <a:pt x="10963063" y="317771"/>
                </a:cubicBezTo>
                <a:cubicBezTo>
                  <a:pt x="10966067" y="333874"/>
                  <a:pt x="11000154" y="306125"/>
                  <a:pt x="11018562" y="316991"/>
                </a:cubicBezTo>
                <a:cubicBezTo>
                  <a:pt x="11031553" y="326424"/>
                  <a:pt x="11044924" y="320203"/>
                  <a:pt x="11059692" y="319983"/>
                </a:cubicBezTo>
                <a:cubicBezTo>
                  <a:pt x="11078202" y="327673"/>
                  <a:pt x="11142830" y="317027"/>
                  <a:pt x="11160371" y="308440"/>
                </a:cubicBezTo>
                <a:cubicBezTo>
                  <a:pt x="11165760" y="304637"/>
                  <a:pt x="11171826" y="301723"/>
                  <a:pt x="11178386" y="299490"/>
                </a:cubicBezTo>
                <a:lnTo>
                  <a:pt x="11192494" y="296221"/>
                </a:lnTo>
                <a:lnTo>
                  <a:pt x="11199770" y="299772"/>
                </a:lnTo>
                <a:lnTo>
                  <a:pt x="11217258" y="293681"/>
                </a:lnTo>
                <a:lnTo>
                  <a:pt x="11245798" y="292170"/>
                </a:lnTo>
                <a:lnTo>
                  <a:pt x="11255992" y="291919"/>
                </a:lnTo>
                <a:lnTo>
                  <a:pt x="11264859" y="293937"/>
                </a:lnTo>
                <a:cubicBezTo>
                  <a:pt x="11269176" y="294273"/>
                  <a:pt x="11272860" y="293892"/>
                  <a:pt x="11276151" y="293070"/>
                </a:cubicBezTo>
                <a:lnTo>
                  <a:pt x="11279850" y="291330"/>
                </a:lnTo>
                <a:lnTo>
                  <a:pt x="11290818" y="291060"/>
                </a:lnTo>
                <a:lnTo>
                  <a:pt x="11296248" y="290163"/>
                </a:lnTo>
                <a:lnTo>
                  <a:pt x="11301652" y="290324"/>
                </a:lnTo>
                <a:lnTo>
                  <a:pt x="11339114" y="288153"/>
                </a:lnTo>
                <a:lnTo>
                  <a:pt x="11345146" y="290802"/>
                </a:lnTo>
                <a:lnTo>
                  <a:pt x="11400126" y="292287"/>
                </a:lnTo>
                <a:cubicBezTo>
                  <a:pt x="11400225" y="292777"/>
                  <a:pt x="11400322" y="293267"/>
                  <a:pt x="11400420" y="293758"/>
                </a:cubicBezTo>
                <a:cubicBezTo>
                  <a:pt x="11402333" y="297092"/>
                  <a:pt x="11406107" y="299615"/>
                  <a:pt x="11413889" y="300516"/>
                </a:cubicBezTo>
                <a:cubicBezTo>
                  <a:pt x="11395142" y="320394"/>
                  <a:pt x="11416088" y="309220"/>
                  <a:pt x="11440688" y="310121"/>
                </a:cubicBezTo>
                <a:cubicBezTo>
                  <a:pt x="11417061" y="341196"/>
                  <a:pt x="11491047" y="330911"/>
                  <a:pt x="11496733" y="350225"/>
                </a:cubicBezTo>
                <a:cubicBezTo>
                  <a:pt x="11515339" y="350186"/>
                  <a:pt x="11534581" y="350713"/>
                  <a:pt x="11554005" y="351933"/>
                </a:cubicBezTo>
                <a:lnTo>
                  <a:pt x="11565304" y="353069"/>
                </a:lnTo>
                <a:cubicBezTo>
                  <a:pt x="11565348" y="353186"/>
                  <a:pt x="11565391" y="353302"/>
                  <a:pt x="11565435" y="353419"/>
                </a:cubicBezTo>
                <a:cubicBezTo>
                  <a:pt x="11567690" y="354366"/>
                  <a:pt x="11571332" y="355001"/>
                  <a:pt x="11577168" y="355270"/>
                </a:cubicBezTo>
                <a:lnTo>
                  <a:pt x="11607823" y="357347"/>
                </a:lnTo>
                <a:lnTo>
                  <a:pt x="11664276" y="386951"/>
                </a:lnTo>
                <a:cubicBezTo>
                  <a:pt x="11700990" y="407051"/>
                  <a:pt x="11744222" y="456861"/>
                  <a:pt x="11786197" y="477948"/>
                </a:cubicBezTo>
                <a:lnTo>
                  <a:pt x="11866598" y="486803"/>
                </a:lnTo>
                <a:cubicBezTo>
                  <a:pt x="11883269" y="491187"/>
                  <a:pt x="11900036" y="496356"/>
                  <a:pt x="11916744" y="502917"/>
                </a:cubicBezTo>
                <a:lnTo>
                  <a:pt x="11949248" y="518881"/>
                </a:lnTo>
                <a:lnTo>
                  <a:pt x="11951002" y="518735"/>
                </a:lnTo>
                <a:lnTo>
                  <a:pt x="12026007" y="534384"/>
                </a:lnTo>
                <a:cubicBezTo>
                  <a:pt x="12029433" y="533054"/>
                  <a:pt x="12032525" y="531446"/>
                  <a:pt x="12035188" y="529609"/>
                </a:cubicBezTo>
                <a:cubicBezTo>
                  <a:pt x="12075234" y="558112"/>
                  <a:pt x="12095957" y="542163"/>
                  <a:pt x="12115225" y="561895"/>
                </a:cubicBezTo>
                <a:cubicBezTo>
                  <a:pt x="12144838" y="564862"/>
                  <a:pt x="12170822" y="560882"/>
                  <a:pt x="12191636" y="558318"/>
                </a:cubicBezTo>
                <a:lnTo>
                  <a:pt x="12192000" y="558295"/>
                </a:lnTo>
                <a:lnTo>
                  <a:pt x="12192000" y="1126566"/>
                </a:lnTo>
                <a:lnTo>
                  <a:pt x="0" y="1126566"/>
                </a:lnTo>
                <a:lnTo>
                  <a:pt x="0" y="401922"/>
                </a:lnTo>
                <a:lnTo>
                  <a:pt x="25242" y="388862"/>
                </a:lnTo>
                <a:cubicBezTo>
                  <a:pt x="53095" y="374239"/>
                  <a:pt x="81134" y="359931"/>
                  <a:pt x="96922" y="357381"/>
                </a:cubicBezTo>
                <a:cubicBezTo>
                  <a:pt x="108624" y="334682"/>
                  <a:pt x="133296" y="326879"/>
                  <a:pt x="164580" y="322443"/>
                </a:cubicBezTo>
                <a:cubicBezTo>
                  <a:pt x="170496" y="302312"/>
                  <a:pt x="203628" y="305232"/>
                  <a:pt x="258712" y="286531"/>
                </a:cubicBezTo>
                <a:cubicBezTo>
                  <a:pt x="264312" y="263774"/>
                  <a:pt x="296058" y="274113"/>
                  <a:pt x="316354" y="238529"/>
                </a:cubicBezTo>
                <a:cubicBezTo>
                  <a:pt x="320285" y="239658"/>
                  <a:pt x="324488" y="240478"/>
                  <a:pt x="328834" y="240963"/>
                </a:cubicBezTo>
                <a:cubicBezTo>
                  <a:pt x="354074" y="243782"/>
                  <a:pt x="378513" y="234932"/>
                  <a:pt x="383414" y="221196"/>
                </a:cubicBezTo>
                <a:cubicBezTo>
                  <a:pt x="421577" y="169345"/>
                  <a:pt x="485280" y="146631"/>
                  <a:pt x="537708" y="119020"/>
                </a:cubicBezTo>
                <a:cubicBezTo>
                  <a:pt x="588732" y="94357"/>
                  <a:pt x="615676" y="101316"/>
                  <a:pt x="653257" y="91372"/>
                </a:cubicBezTo>
                <a:cubicBezTo>
                  <a:pt x="684624" y="78385"/>
                  <a:pt x="748753" y="87379"/>
                  <a:pt x="763197" y="59356"/>
                </a:cubicBezTo>
                <a:cubicBezTo>
                  <a:pt x="765804" y="63426"/>
                  <a:pt x="771340" y="64365"/>
                  <a:pt x="778208" y="63801"/>
                </a:cubicBezTo>
                <a:lnTo>
                  <a:pt x="784725" y="62505"/>
                </a:lnTo>
                <a:lnTo>
                  <a:pt x="785400" y="62796"/>
                </a:lnTo>
                <a:lnTo>
                  <a:pt x="786774" y="62098"/>
                </a:lnTo>
                <a:lnTo>
                  <a:pt x="852003" y="61064"/>
                </a:lnTo>
                <a:cubicBezTo>
                  <a:pt x="860539" y="57863"/>
                  <a:pt x="862705" y="50815"/>
                  <a:pt x="870719" y="47209"/>
                </a:cubicBezTo>
                <a:lnTo>
                  <a:pt x="883786" y="45814"/>
                </a:lnTo>
                <a:lnTo>
                  <a:pt x="886400" y="43909"/>
                </a:lnTo>
                <a:lnTo>
                  <a:pt x="893881" y="40197"/>
                </a:lnTo>
                <a:lnTo>
                  <a:pt x="886282" y="36610"/>
                </a:lnTo>
                <a:cubicBezTo>
                  <a:pt x="895681" y="33262"/>
                  <a:pt x="933249" y="22206"/>
                  <a:pt x="950274" y="20111"/>
                </a:cubicBezTo>
                <a:lnTo>
                  <a:pt x="988432" y="24039"/>
                </a:lnTo>
                <a:cubicBezTo>
                  <a:pt x="993873" y="26447"/>
                  <a:pt x="1044330" y="14803"/>
                  <a:pt x="1048223" y="19791"/>
                </a:cubicBezTo>
                <a:cubicBezTo>
                  <a:pt x="1123287" y="25741"/>
                  <a:pt x="1109478" y="4056"/>
                  <a:pt x="1177886" y="30728"/>
                </a:cubicBezTo>
                <a:cubicBezTo>
                  <a:pt x="1207072" y="3020"/>
                  <a:pt x="1274783" y="15000"/>
                  <a:pt x="1305018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7F87E21-9F5F-4A2A-93FB-23E0264A2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385" y="3213478"/>
            <a:ext cx="2605999" cy="32362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EBCC8BD-4526-E2BD-F674-373C7F074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45" r="23158" b="1"/>
          <a:stretch/>
        </p:blipFill>
        <p:spPr>
          <a:xfrm>
            <a:off x="8622815" y="3290550"/>
            <a:ext cx="2448871" cy="3072977"/>
          </a:xfrm>
          <a:prstGeom prst="rect">
            <a:avLst/>
          </a:prstGeom>
        </p:spPr>
      </p:pic>
      <p:sp>
        <p:nvSpPr>
          <p:cNvPr id="27" name="Rectangle 6">
            <a:extLst>
              <a:ext uri="{FF2B5EF4-FFF2-40B4-BE49-F238E27FC236}">
                <a16:creationId xmlns:a16="http://schemas.microsoft.com/office/drawing/2014/main" id="{B555642D-CBCD-439C-8A0F-21CD45E2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97311">
            <a:off x="10422511" y="3037523"/>
            <a:ext cx="1136424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41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2772798-1BBC-45F3-B319-C2ADE2CA4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9811" y="476714"/>
            <a:ext cx="2597530" cy="251642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screenshot, sky, text, video game software&#10;&#10;Description automatically generated">
            <a:extLst>
              <a:ext uri="{FF2B5EF4-FFF2-40B4-BE49-F238E27FC236}">
                <a16:creationId xmlns:a16="http://schemas.microsoft.com/office/drawing/2014/main" id="{53676048-D5FE-5F98-B865-6FDEAE8A5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78" r="7031" b="1"/>
          <a:stretch/>
        </p:blipFill>
        <p:spPr>
          <a:xfrm>
            <a:off x="8991876" y="588822"/>
            <a:ext cx="2372885" cy="2309768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E028C45-84D6-49D4-BEBB-AD070E64D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4367" y="2289323"/>
            <a:ext cx="1628226" cy="1720775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BCDBC0E6-C659-0674-FD14-7E05C9A4A0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35" r="17814" b="-1"/>
          <a:stretch/>
        </p:blipFill>
        <p:spPr>
          <a:xfrm>
            <a:off x="7954367" y="2289465"/>
            <a:ext cx="1628227" cy="17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9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purple logo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20547F9-A3F9-D19F-0C78-C04D2E538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4" r="7278"/>
          <a:stretch/>
        </p:blipFill>
        <p:spPr bwMode="auto"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 Logo PNG Transparent &amp; SVG Vector - Freebie Supply">
            <a:extLst>
              <a:ext uri="{FF2B5EF4-FFF2-40B4-BE49-F238E27FC236}">
                <a16:creationId xmlns:a16="http://schemas.microsoft.com/office/drawing/2014/main" id="{0049D453-28BF-5397-9E32-0AFC9FC40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r="3651"/>
          <a:stretch/>
        </p:blipFill>
        <p:spPr bwMode="auto"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52" name="Freeform: Shape 1051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4" name="Freeform: Shape 1053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E1168-25DD-F75D-EBC2-FE200BBC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81038"/>
            <a:ext cx="3098223" cy="1325563"/>
          </a:xfrm>
        </p:spPr>
        <p:txBody>
          <a:bodyPr anchor="ctr">
            <a:normAutofit/>
          </a:bodyPr>
          <a:lstStyle/>
          <a:p>
            <a:r>
              <a:rPr lang="en-US" sz="3600" b="0" i="0" dirty="0" err="1">
                <a:effectLst/>
                <a:latin typeface="Söhne"/>
              </a:rPr>
              <a:t>Implementarea</a:t>
            </a:r>
            <a:r>
              <a:rPr lang="en-US" sz="3600" b="0" i="0" dirty="0">
                <a:effectLst/>
                <a:latin typeface="Söhne"/>
              </a:rPr>
              <a:t> </a:t>
            </a:r>
            <a:r>
              <a:rPr lang="en-US" sz="3600" b="0" i="0" dirty="0" err="1">
                <a:effectLst/>
                <a:latin typeface="Söhne"/>
              </a:rPr>
              <a:t>aplicației</a:t>
            </a:r>
            <a:endParaRPr lang="en-US" sz="3600" dirty="0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1942-7AB0-F016-28D6-C09D5F04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171"/>
            <a:ext cx="2804504" cy="3918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Tehnologii</a:t>
            </a:r>
            <a:r>
              <a:rPr lang="en-US" sz="2400" b="1" dirty="0"/>
              <a:t> </a:t>
            </a:r>
            <a:r>
              <a:rPr lang="ro-RO" sz="2400" b="1" dirty="0"/>
              <a:t>u</a:t>
            </a:r>
            <a:r>
              <a:rPr lang="en-US" sz="2400" b="1" dirty="0" err="1"/>
              <a:t>tilizate</a:t>
            </a:r>
            <a:r>
              <a:rPr lang="en-US" sz="2400" b="1" dirty="0"/>
              <a:t>:</a:t>
            </a:r>
          </a:p>
          <a:p>
            <a:r>
              <a:rPr lang="en-US" sz="2400" dirty="0"/>
              <a:t>Unity</a:t>
            </a:r>
          </a:p>
          <a:p>
            <a:r>
              <a:rPr lang="en-US" sz="2400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49460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D180-99F2-9406-637A-5763E5D4A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054" y="1540332"/>
            <a:ext cx="4426757" cy="20208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i="0" dirty="0" err="1">
                <a:effectLst/>
                <a:latin typeface="Söhne Mono"/>
              </a:rPr>
              <a:t>Designul</a:t>
            </a:r>
            <a:r>
              <a:rPr lang="en-US" sz="4000" b="1" i="0" dirty="0">
                <a:effectLst/>
                <a:latin typeface="Söhne Mono"/>
              </a:rPr>
              <a:t> </a:t>
            </a:r>
            <a:r>
              <a:rPr lang="ro-RO" sz="4000" b="1" dirty="0">
                <a:latin typeface="Söhne Mono"/>
              </a:rPr>
              <a:t>j</a:t>
            </a:r>
            <a:r>
              <a:rPr lang="en-US" sz="4000" b="1" i="0" dirty="0" err="1">
                <a:effectLst/>
                <a:latin typeface="Söhne Mono"/>
              </a:rPr>
              <a:t>ocului</a:t>
            </a:r>
            <a:endParaRPr lang="ro-RO" sz="4000" b="1" i="0" dirty="0">
              <a:effectLst/>
              <a:latin typeface="Söhne Mono"/>
            </a:endParaRPr>
          </a:p>
          <a:p>
            <a:r>
              <a:rPr lang="ro-RO" sz="4000" dirty="0">
                <a:latin typeface="Söhne Mono"/>
              </a:rPr>
              <a:t>m</a:t>
            </a:r>
            <a:r>
              <a:rPr lang="en-US" sz="4000" b="0" i="0" dirty="0" err="1">
                <a:effectLst/>
                <a:latin typeface="Söhne Mono"/>
              </a:rPr>
              <a:t>ecanici</a:t>
            </a:r>
            <a:r>
              <a:rPr lang="en-US" sz="4000" b="0" i="0" dirty="0">
                <a:effectLst/>
                <a:latin typeface="Söhne Mono"/>
              </a:rPr>
              <a:t> de </a:t>
            </a:r>
            <a:r>
              <a:rPr lang="en-US" sz="4000" b="0" i="0" dirty="0" err="1">
                <a:effectLst/>
                <a:latin typeface="Söhne Mono"/>
              </a:rPr>
              <a:t>joc</a:t>
            </a:r>
            <a:r>
              <a:rPr lang="en-US" sz="4000" b="0" i="0" dirty="0">
                <a:effectLst/>
                <a:latin typeface="Söhne Mono"/>
              </a:rPr>
              <a:t> </a:t>
            </a:r>
            <a:endParaRPr lang="ro-RO" sz="4000" b="0" i="0" dirty="0">
              <a:effectLst/>
              <a:latin typeface="Söhne Mono"/>
            </a:endParaRPr>
          </a:p>
          <a:p>
            <a:r>
              <a:rPr lang="ro-RO" sz="4000" dirty="0">
                <a:latin typeface="Söhne Mono"/>
              </a:rPr>
              <a:t>d</a:t>
            </a:r>
            <a:r>
              <a:rPr lang="en-US" sz="4000" b="0" i="0" dirty="0" err="1">
                <a:effectLst/>
                <a:latin typeface="Söhne Mono"/>
              </a:rPr>
              <a:t>esig</a:t>
            </a:r>
            <a:r>
              <a:rPr lang="ro-RO" sz="4000" b="0" i="0" dirty="0">
                <a:effectLst/>
                <a:latin typeface="Söhne Mono"/>
              </a:rPr>
              <a:t>nul nivelelor</a:t>
            </a:r>
            <a:endParaRPr lang="en-US" sz="40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383" y="197110"/>
            <a:ext cx="2020824" cy="202082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81F81EE4-11C4-0ECB-EEDD-E2FE34BDF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03" b="4"/>
          <a:stretch/>
        </p:blipFill>
        <p:spPr>
          <a:xfrm>
            <a:off x="5761975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196" y="2550745"/>
            <a:ext cx="3072384" cy="307238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5BF65DC-0769-9E96-4036-C9C9832A9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15" r="18784" b="-2"/>
          <a:stretch/>
        </p:blipFill>
        <p:spPr>
          <a:xfrm>
            <a:off x="5933788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4" name="Picture 3" descr="A picture containing drawing, sketch, child art, handwriting&#10;&#10;Description automatically generated">
            <a:extLst>
              <a:ext uri="{FF2B5EF4-FFF2-40B4-BE49-F238E27FC236}">
                <a16:creationId xmlns:a16="http://schemas.microsoft.com/office/drawing/2014/main" id="{4A2ED177-FED8-2436-8277-AFAA450EEF2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9" r="5" b="15042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</p:spPr>
      </p:pic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00930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0935"/>
            <a:ext cx="1732108" cy="2175118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screenshot, circle&#10;&#10;Description automatically generated">
            <a:extLst>
              <a:ext uri="{FF2B5EF4-FFF2-40B4-BE49-F238E27FC236}">
                <a16:creationId xmlns:a16="http://schemas.microsoft.com/office/drawing/2014/main" id="{4559BF52-48DC-0A39-231A-948AFE8E9D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72" r="23204" b="4"/>
          <a:stretch/>
        </p:blipFill>
        <p:spPr>
          <a:xfrm>
            <a:off x="20" y="4414950"/>
            <a:ext cx="1568072" cy="1847088"/>
          </a:xfrm>
          <a:custGeom>
            <a:avLst/>
            <a:gdLst/>
            <a:ahLst/>
            <a:cxnLst/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</p:spPr>
      </p:pic>
      <p:pic>
        <p:nvPicPr>
          <p:cNvPr id="5" name="Picture 4" descr="A picture containing table, table-tennis table, ping pong, game&#10;&#10;Description automatically generated">
            <a:extLst>
              <a:ext uri="{FF2B5EF4-FFF2-40B4-BE49-F238E27FC236}">
                <a16:creationId xmlns:a16="http://schemas.microsoft.com/office/drawing/2014/main" id="{F767E1A3-1703-D86F-0FE0-3E70659EDF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434" r="5" b="339"/>
          <a:stretch/>
        </p:blipFill>
        <p:spPr>
          <a:xfrm>
            <a:off x="1866382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3A04397-9797-0169-677E-DBFC1FF8AE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569" r="13772" b="2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88882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0D3D5-9661-CEFF-8ABA-C1421BB6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3622"/>
            <a:ext cx="5323531" cy="1330843"/>
          </a:xfrm>
        </p:spPr>
        <p:txBody>
          <a:bodyPr>
            <a:normAutofit/>
          </a:bodyPr>
          <a:lstStyle/>
          <a:p>
            <a:r>
              <a:rPr lang="en-US" b="0" i="0" err="1">
                <a:effectLst/>
                <a:latin typeface="Söhne Mono"/>
              </a:rPr>
              <a:t>Etapele</a:t>
            </a:r>
            <a:r>
              <a:rPr lang="en-US" b="0" i="0">
                <a:effectLst/>
                <a:latin typeface="Söhne Mono"/>
              </a:rPr>
              <a:t> </a:t>
            </a:r>
            <a:r>
              <a:rPr lang="ro-RO">
                <a:latin typeface="Söhne Mono"/>
              </a:rPr>
              <a:t>p</a:t>
            </a:r>
            <a:r>
              <a:rPr lang="en-US" b="0" i="0" err="1">
                <a:effectLst/>
                <a:latin typeface="Söhne Mono"/>
              </a:rPr>
              <a:t>rocesului</a:t>
            </a:r>
            <a:r>
              <a:rPr lang="en-US" b="0" i="0">
                <a:effectLst/>
                <a:latin typeface="Söhne Mono"/>
              </a:rPr>
              <a:t> de </a:t>
            </a:r>
            <a:r>
              <a:rPr lang="ro-RO">
                <a:latin typeface="Söhne Mono"/>
              </a:rPr>
              <a:t>l</a:t>
            </a:r>
            <a:r>
              <a:rPr lang="en-US" b="0" i="0" err="1">
                <a:effectLst/>
                <a:latin typeface="Söhne Mono"/>
              </a:rPr>
              <a:t>ucru</a:t>
            </a:r>
            <a:r>
              <a:rPr lang="en-US" b="0" i="0">
                <a:effectLst/>
                <a:latin typeface="Söhne Mono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6173-047F-48F6-CC95-B3F3853C0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3"/>
            <a:ext cx="5066885" cy="3908586"/>
          </a:xfrm>
        </p:spPr>
        <p:txBody>
          <a:bodyPr>
            <a:normAutofit/>
          </a:bodyPr>
          <a:lstStyle/>
          <a:p>
            <a:r>
              <a:rPr lang="en-US" sz="2000" dirty="0" err="1"/>
              <a:t>Implementarea</a:t>
            </a:r>
            <a:r>
              <a:rPr lang="en-US" sz="2000" dirty="0"/>
              <a:t> </a:t>
            </a:r>
            <a:r>
              <a:rPr lang="en-US" sz="2000" dirty="0" err="1"/>
              <a:t>mecanicilor</a:t>
            </a:r>
            <a:r>
              <a:rPr lang="en-US" sz="2000" dirty="0"/>
              <a:t> de </a:t>
            </a:r>
            <a:r>
              <a:rPr lang="en-US" sz="2000" dirty="0" err="1"/>
              <a:t>joc</a:t>
            </a:r>
            <a:endParaRPr lang="ro-RO" sz="2000" dirty="0"/>
          </a:p>
          <a:p>
            <a:pPr lvl="1"/>
            <a:r>
              <a:rPr lang="ro-RO" sz="2000" dirty="0"/>
              <a:t>legile fizicii</a:t>
            </a:r>
          </a:p>
          <a:p>
            <a:pPr lvl="1"/>
            <a:r>
              <a:rPr lang="ro-RO" sz="2000" dirty="0"/>
              <a:t>mișcarea caracterului</a:t>
            </a:r>
          </a:p>
          <a:p>
            <a:pPr lvl="1"/>
            <a:r>
              <a:rPr lang="ro-RO" sz="2000" dirty="0"/>
              <a:t>platforme mișcatoare</a:t>
            </a:r>
          </a:p>
          <a:p>
            <a:pPr lvl="1"/>
            <a:r>
              <a:rPr lang="ro-RO" sz="2000" dirty="0"/>
              <a:t>inamici</a:t>
            </a:r>
          </a:p>
          <a:p>
            <a:pPr lvl="1"/>
            <a:r>
              <a:rPr lang="ro-RO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sistemul de viata si moarte</a:t>
            </a:r>
          </a:p>
          <a:p>
            <a:pPr lvl="1"/>
            <a:r>
              <a:rPr lang="ro-RO" sz="2000" dirty="0"/>
              <a:t>colectarea obiectelor</a:t>
            </a:r>
            <a:endParaRPr lang="en-US" sz="2000" dirty="0"/>
          </a:p>
          <a:p>
            <a:r>
              <a:rPr lang="en-US" sz="2000" dirty="0" err="1"/>
              <a:t>Adăugarea</a:t>
            </a:r>
            <a:r>
              <a:rPr lang="en-US" sz="2000" dirty="0"/>
              <a:t> </a:t>
            </a:r>
            <a:r>
              <a:rPr lang="en-US" sz="2000" dirty="0" err="1"/>
              <a:t>sunetelor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a </a:t>
            </a:r>
            <a:r>
              <a:rPr lang="en-US" sz="2000" dirty="0" err="1"/>
              <a:t>muzicii</a:t>
            </a:r>
            <a:endParaRPr lang="en-US" sz="2000" dirty="0"/>
          </a:p>
          <a:p>
            <a:r>
              <a:rPr lang="en-US" sz="2000" dirty="0" err="1"/>
              <a:t>Crearea</a:t>
            </a:r>
            <a:r>
              <a:rPr lang="en-US" sz="2000" dirty="0"/>
              <a:t> </a:t>
            </a:r>
            <a:r>
              <a:rPr lang="en-US" sz="2000" dirty="0" err="1"/>
              <a:t>elementelor</a:t>
            </a:r>
            <a:r>
              <a:rPr lang="en-US" sz="2000" dirty="0"/>
              <a:t> </a:t>
            </a:r>
            <a:r>
              <a:rPr lang="en-US" sz="2000" dirty="0" err="1"/>
              <a:t>vizuale</a:t>
            </a:r>
            <a:endParaRPr lang="en-US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C27D684-2832-41BD-AC29-838243B8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3366" y="0"/>
            <a:ext cx="4918634" cy="6858000"/>
          </a:xfrm>
          <a:custGeom>
            <a:avLst/>
            <a:gdLst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275970 w 4897678"/>
              <a:gd name="connsiteY85" fmla="*/ 206812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413997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916267 w 4897678"/>
              <a:gd name="connsiteY39" fmla="*/ 4639226 h 6858000"/>
              <a:gd name="connsiteX40" fmla="*/ 960970 w 4897678"/>
              <a:gd name="connsiteY40" fmla="*/ 4458968 h 6858000"/>
              <a:gd name="connsiteX41" fmla="*/ 974467 w 4897678"/>
              <a:gd name="connsiteY41" fmla="*/ 4400454 h 6858000"/>
              <a:gd name="connsiteX42" fmla="*/ 1019252 w 4897678"/>
              <a:gd name="connsiteY42" fmla="*/ 4326337 h 6858000"/>
              <a:gd name="connsiteX43" fmla="*/ 1097435 w 4897678"/>
              <a:gd name="connsiteY43" fmla="*/ 4004432 h 6858000"/>
              <a:gd name="connsiteX44" fmla="*/ 1115477 w 4897678"/>
              <a:gd name="connsiteY44" fmla="*/ 3887430 h 6858000"/>
              <a:gd name="connsiteX45" fmla="*/ 1129980 w 4897678"/>
              <a:gd name="connsiteY45" fmla="*/ 3841018 h 6858000"/>
              <a:gd name="connsiteX46" fmla="*/ 1128054 w 4897678"/>
              <a:gd name="connsiteY46" fmla="*/ 3833633 h 6858000"/>
              <a:gd name="connsiteX47" fmla="*/ 1144766 w 4897678"/>
              <a:gd name="connsiteY47" fmla="*/ 3703595 h 6858000"/>
              <a:gd name="connsiteX48" fmla="*/ 1146269 w 4897678"/>
              <a:gd name="connsiteY48" fmla="*/ 3675779 h 6858000"/>
              <a:gd name="connsiteX49" fmla="*/ 1145250 w 4897678"/>
              <a:gd name="connsiteY49" fmla="*/ 3673177 h 6858000"/>
              <a:gd name="connsiteX50" fmla="*/ 1145144 w 4897678"/>
              <a:gd name="connsiteY50" fmla="*/ 3399727 h 6858000"/>
              <a:gd name="connsiteX51" fmla="*/ 1153102 w 4897678"/>
              <a:gd name="connsiteY51" fmla="*/ 3022588 h 6858000"/>
              <a:gd name="connsiteX52" fmla="*/ 1187493 w 4897678"/>
              <a:gd name="connsiteY52" fmla="*/ 2780324 h 6858000"/>
              <a:gd name="connsiteX53" fmla="*/ 1174471 w 4897678"/>
              <a:gd name="connsiteY53" fmla="*/ 2636046 h 6858000"/>
              <a:gd name="connsiteX54" fmla="*/ 1173030 w 4897678"/>
              <a:gd name="connsiteY54" fmla="*/ 2517573 h 6858000"/>
              <a:gd name="connsiteX55" fmla="*/ 1179971 w 4897678"/>
              <a:gd name="connsiteY55" fmla="*/ 2259305 h 6858000"/>
              <a:gd name="connsiteX56" fmla="*/ 1180091 w 4897678"/>
              <a:gd name="connsiteY56" fmla="*/ 2154737 h 6858000"/>
              <a:gd name="connsiteX57" fmla="*/ 1173497 w 4897678"/>
              <a:gd name="connsiteY57" fmla="*/ 2118139 h 6858000"/>
              <a:gd name="connsiteX58" fmla="*/ 1168754 w 4897678"/>
              <a:gd name="connsiteY58" fmla="*/ 2064932 h 6858000"/>
              <a:gd name="connsiteX59" fmla="*/ 1175360 w 4897678"/>
              <a:gd name="connsiteY59" fmla="*/ 2031780 h 6858000"/>
              <a:gd name="connsiteX60" fmla="*/ 1175420 w 4897678"/>
              <a:gd name="connsiteY60" fmla="*/ 2025741 h 6858000"/>
              <a:gd name="connsiteX61" fmla="*/ 1192392 w 4897678"/>
              <a:gd name="connsiteY61" fmla="*/ 1985855 h 6858000"/>
              <a:gd name="connsiteX62" fmla="*/ 1240537 w 4897678"/>
              <a:gd name="connsiteY62" fmla="*/ 1810891 h 6858000"/>
              <a:gd name="connsiteX63" fmla="*/ 1262324 w 4897678"/>
              <a:gd name="connsiteY63" fmla="*/ 1680343 h 6858000"/>
              <a:gd name="connsiteX64" fmla="*/ 1264475 w 4897678"/>
              <a:gd name="connsiteY64" fmla="*/ 1634781 h 6858000"/>
              <a:gd name="connsiteX65" fmla="*/ 1268425 w 4897678"/>
              <a:gd name="connsiteY65" fmla="*/ 1558391 h 6858000"/>
              <a:gd name="connsiteX66" fmla="*/ 1263100 w 4897678"/>
              <a:gd name="connsiteY66" fmla="*/ 1489998 h 6858000"/>
              <a:gd name="connsiteX67" fmla="*/ 1286195 w 4897678"/>
              <a:gd name="connsiteY67" fmla="*/ 1421105 h 6858000"/>
              <a:gd name="connsiteX68" fmla="*/ 1298315 w 4897678"/>
              <a:gd name="connsiteY68" fmla="*/ 1361656 h 6858000"/>
              <a:gd name="connsiteX69" fmla="*/ 1294008 w 4897678"/>
              <a:gd name="connsiteY69" fmla="*/ 1357170 h 6858000"/>
              <a:gd name="connsiteX70" fmla="*/ 1295031 w 4897678"/>
              <a:gd name="connsiteY70" fmla="*/ 1349556 h 6858000"/>
              <a:gd name="connsiteX71" fmla="*/ 1301170 w 4897678"/>
              <a:gd name="connsiteY71" fmla="*/ 1345177 h 6858000"/>
              <a:gd name="connsiteX72" fmla="*/ 1337115 w 4897678"/>
              <a:gd name="connsiteY72" fmla="*/ 1249089 h 6858000"/>
              <a:gd name="connsiteX73" fmla="*/ 1335308 w 4897678"/>
              <a:gd name="connsiteY73" fmla="*/ 1164961 h 6858000"/>
              <a:gd name="connsiteX74" fmla="*/ 1365049 w 4897678"/>
              <a:gd name="connsiteY74" fmla="*/ 1102487 h 6858000"/>
              <a:gd name="connsiteX75" fmla="*/ 1380977 w 4897678"/>
              <a:gd name="connsiteY75" fmla="*/ 1051638 h 6858000"/>
              <a:gd name="connsiteX76" fmla="*/ 1360650 w 4897678"/>
              <a:gd name="connsiteY76" fmla="*/ 950605 h 6858000"/>
              <a:gd name="connsiteX77" fmla="*/ 1321700 w 4897678"/>
              <a:gd name="connsiteY77" fmla="*/ 890133 h 6858000"/>
              <a:gd name="connsiteX78" fmla="*/ 1306943 w 4897678"/>
              <a:gd name="connsiteY78" fmla="*/ 779617 h 6858000"/>
              <a:gd name="connsiteX79" fmla="*/ 1304115 w 4897678"/>
              <a:gd name="connsiteY79" fmla="*/ 737583 h 6858000"/>
              <a:gd name="connsiteX80" fmla="*/ 1363659 w 4897678"/>
              <a:gd name="connsiteY80" fmla="*/ 600848 h 6858000"/>
              <a:gd name="connsiteX81" fmla="*/ 1357066 w 4897678"/>
              <a:gd name="connsiteY81" fmla="*/ 530653 h 6858000"/>
              <a:gd name="connsiteX82" fmla="*/ 1373630 w 4897678"/>
              <a:gd name="connsiteY82" fmla="*/ 455615 h 6858000"/>
              <a:gd name="connsiteX83" fmla="*/ 1413997 w 4897678"/>
              <a:gd name="connsiteY83" fmla="*/ 334926 h 6858000"/>
              <a:gd name="connsiteX84" fmla="*/ 1442766 w 4897678"/>
              <a:gd name="connsiteY84" fmla="*/ 236597 h 6858000"/>
              <a:gd name="connsiteX85" fmla="*/ 1470206 w 4897678"/>
              <a:gd name="connsiteY85" fmla="*/ 182099 h 6858000"/>
              <a:gd name="connsiteX86" fmla="*/ 1462879 w 4897678"/>
              <a:gd name="connsiteY86" fmla="*/ 128551 h 6858000"/>
              <a:gd name="connsiteX87" fmla="*/ 1481070 w 4897678"/>
              <a:gd name="connsiteY87" fmla="*/ 69025 h 6858000"/>
              <a:gd name="connsiteX88" fmla="*/ 1504205 w 4897678"/>
              <a:gd name="connsiteY88" fmla="*/ 42915 h 6858000"/>
              <a:gd name="connsiteX89" fmla="*/ 1553576 w 4897678"/>
              <a:gd name="connsiteY89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779657 w 4897678"/>
              <a:gd name="connsiteY37" fmla="*/ 5057680 h 6858000"/>
              <a:gd name="connsiteX38" fmla="*/ 916267 w 4897678"/>
              <a:gd name="connsiteY38" fmla="*/ 4639226 h 6858000"/>
              <a:gd name="connsiteX39" fmla="*/ 960970 w 4897678"/>
              <a:gd name="connsiteY39" fmla="*/ 4458968 h 6858000"/>
              <a:gd name="connsiteX40" fmla="*/ 974467 w 4897678"/>
              <a:gd name="connsiteY40" fmla="*/ 4400454 h 6858000"/>
              <a:gd name="connsiteX41" fmla="*/ 1019252 w 4897678"/>
              <a:gd name="connsiteY41" fmla="*/ 4326337 h 6858000"/>
              <a:gd name="connsiteX42" fmla="*/ 1097435 w 4897678"/>
              <a:gd name="connsiteY42" fmla="*/ 4004432 h 6858000"/>
              <a:gd name="connsiteX43" fmla="*/ 1115477 w 4897678"/>
              <a:gd name="connsiteY43" fmla="*/ 3887430 h 6858000"/>
              <a:gd name="connsiteX44" fmla="*/ 1129980 w 4897678"/>
              <a:gd name="connsiteY44" fmla="*/ 3841018 h 6858000"/>
              <a:gd name="connsiteX45" fmla="*/ 1128054 w 4897678"/>
              <a:gd name="connsiteY45" fmla="*/ 3833633 h 6858000"/>
              <a:gd name="connsiteX46" fmla="*/ 1144766 w 4897678"/>
              <a:gd name="connsiteY46" fmla="*/ 3703595 h 6858000"/>
              <a:gd name="connsiteX47" fmla="*/ 1146269 w 4897678"/>
              <a:gd name="connsiteY47" fmla="*/ 3675779 h 6858000"/>
              <a:gd name="connsiteX48" fmla="*/ 1145250 w 4897678"/>
              <a:gd name="connsiteY48" fmla="*/ 3673177 h 6858000"/>
              <a:gd name="connsiteX49" fmla="*/ 1145144 w 4897678"/>
              <a:gd name="connsiteY49" fmla="*/ 3399727 h 6858000"/>
              <a:gd name="connsiteX50" fmla="*/ 1153102 w 4897678"/>
              <a:gd name="connsiteY50" fmla="*/ 3022588 h 6858000"/>
              <a:gd name="connsiteX51" fmla="*/ 1187493 w 4897678"/>
              <a:gd name="connsiteY51" fmla="*/ 2780324 h 6858000"/>
              <a:gd name="connsiteX52" fmla="*/ 1174471 w 4897678"/>
              <a:gd name="connsiteY52" fmla="*/ 2636046 h 6858000"/>
              <a:gd name="connsiteX53" fmla="*/ 1173030 w 4897678"/>
              <a:gd name="connsiteY53" fmla="*/ 2517573 h 6858000"/>
              <a:gd name="connsiteX54" fmla="*/ 1179971 w 4897678"/>
              <a:gd name="connsiteY54" fmla="*/ 2259305 h 6858000"/>
              <a:gd name="connsiteX55" fmla="*/ 1180091 w 4897678"/>
              <a:gd name="connsiteY55" fmla="*/ 2154737 h 6858000"/>
              <a:gd name="connsiteX56" fmla="*/ 1173497 w 4897678"/>
              <a:gd name="connsiteY56" fmla="*/ 2118139 h 6858000"/>
              <a:gd name="connsiteX57" fmla="*/ 1168754 w 4897678"/>
              <a:gd name="connsiteY57" fmla="*/ 2064932 h 6858000"/>
              <a:gd name="connsiteX58" fmla="*/ 1175360 w 4897678"/>
              <a:gd name="connsiteY58" fmla="*/ 2031780 h 6858000"/>
              <a:gd name="connsiteX59" fmla="*/ 1175420 w 4897678"/>
              <a:gd name="connsiteY59" fmla="*/ 2025741 h 6858000"/>
              <a:gd name="connsiteX60" fmla="*/ 1192392 w 4897678"/>
              <a:gd name="connsiteY60" fmla="*/ 1985855 h 6858000"/>
              <a:gd name="connsiteX61" fmla="*/ 1240537 w 4897678"/>
              <a:gd name="connsiteY61" fmla="*/ 1810891 h 6858000"/>
              <a:gd name="connsiteX62" fmla="*/ 1262324 w 4897678"/>
              <a:gd name="connsiteY62" fmla="*/ 1680343 h 6858000"/>
              <a:gd name="connsiteX63" fmla="*/ 1264475 w 4897678"/>
              <a:gd name="connsiteY63" fmla="*/ 1634781 h 6858000"/>
              <a:gd name="connsiteX64" fmla="*/ 1268425 w 4897678"/>
              <a:gd name="connsiteY64" fmla="*/ 1558391 h 6858000"/>
              <a:gd name="connsiteX65" fmla="*/ 1263100 w 4897678"/>
              <a:gd name="connsiteY65" fmla="*/ 1489998 h 6858000"/>
              <a:gd name="connsiteX66" fmla="*/ 1286195 w 4897678"/>
              <a:gd name="connsiteY66" fmla="*/ 1421105 h 6858000"/>
              <a:gd name="connsiteX67" fmla="*/ 1298315 w 4897678"/>
              <a:gd name="connsiteY67" fmla="*/ 1361656 h 6858000"/>
              <a:gd name="connsiteX68" fmla="*/ 1294008 w 4897678"/>
              <a:gd name="connsiteY68" fmla="*/ 1357170 h 6858000"/>
              <a:gd name="connsiteX69" fmla="*/ 1295031 w 4897678"/>
              <a:gd name="connsiteY69" fmla="*/ 1349556 h 6858000"/>
              <a:gd name="connsiteX70" fmla="*/ 1301170 w 4897678"/>
              <a:gd name="connsiteY70" fmla="*/ 1345177 h 6858000"/>
              <a:gd name="connsiteX71" fmla="*/ 1337115 w 4897678"/>
              <a:gd name="connsiteY71" fmla="*/ 1249089 h 6858000"/>
              <a:gd name="connsiteX72" fmla="*/ 1335308 w 4897678"/>
              <a:gd name="connsiteY72" fmla="*/ 1164961 h 6858000"/>
              <a:gd name="connsiteX73" fmla="*/ 1365049 w 4897678"/>
              <a:gd name="connsiteY73" fmla="*/ 1102487 h 6858000"/>
              <a:gd name="connsiteX74" fmla="*/ 1380977 w 4897678"/>
              <a:gd name="connsiteY74" fmla="*/ 1051638 h 6858000"/>
              <a:gd name="connsiteX75" fmla="*/ 1360650 w 4897678"/>
              <a:gd name="connsiteY75" fmla="*/ 950605 h 6858000"/>
              <a:gd name="connsiteX76" fmla="*/ 1321700 w 4897678"/>
              <a:gd name="connsiteY76" fmla="*/ 890133 h 6858000"/>
              <a:gd name="connsiteX77" fmla="*/ 1306943 w 4897678"/>
              <a:gd name="connsiteY77" fmla="*/ 779617 h 6858000"/>
              <a:gd name="connsiteX78" fmla="*/ 1304115 w 4897678"/>
              <a:gd name="connsiteY78" fmla="*/ 737583 h 6858000"/>
              <a:gd name="connsiteX79" fmla="*/ 1363659 w 4897678"/>
              <a:gd name="connsiteY79" fmla="*/ 600848 h 6858000"/>
              <a:gd name="connsiteX80" fmla="*/ 1357066 w 4897678"/>
              <a:gd name="connsiteY80" fmla="*/ 530653 h 6858000"/>
              <a:gd name="connsiteX81" fmla="*/ 1373630 w 4897678"/>
              <a:gd name="connsiteY81" fmla="*/ 455615 h 6858000"/>
              <a:gd name="connsiteX82" fmla="*/ 1413997 w 4897678"/>
              <a:gd name="connsiteY82" fmla="*/ 334926 h 6858000"/>
              <a:gd name="connsiteX83" fmla="*/ 1442766 w 4897678"/>
              <a:gd name="connsiteY83" fmla="*/ 236597 h 6858000"/>
              <a:gd name="connsiteX84" fmla="*/ 1470206 w 4897678"/>
              <a:gd name="connsiteY84" fmla="*/ 182099 h 6858000"/>
              <a:gd name="connsiteX85" fmla="*/ 1462879 w 4897678"/>
              <a:gd name="connsiteY85" fmla="*/ 128551 h 6858000"/>
              <a:gd name="connsiteX86" fmla="*/ 1481070 w 4897678"/>
              <a:gd name="connsiteY86" fmla="*/ 69025 h 6858000"/>
              <a:gd name="connsiteX87" fmla="*/ 1504205 w 4897678"/>
              <a:gd name="connsiteY87" fmla="*/ 42915 h 6858000"/>
              <a:gd name="connsiteX88" fmla="*/ 1553576 w 4897678"/>
              <a:gd name="connsiteY88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604868 w 4897678"/>
              <a:gd name="connsiteY35" fmla="*/ 4966224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378745 w 4897678"/>
              <a:gd name="connsiteY29" fmla="*/ 5296204 h 6858000"/>
              <a:gd name="connsiteX30" fmla="*/ 402007 w 4897678"/>
              <a:gd name="connsiteY30" fmla="*/ 5241278 h 6858000"/>
              <a:gd name="connsiteX31" fmla="*/ 410672 w 4897678"/>
              <a:gd name="connsiteY31" fmla="*/ 5231022 h 6858000"/>
              <a:gd name="connsiteX32" fmla="*/ 442663 w 4897678"/>
              <a:gd name="connsiteY32" fmla="*/ 5192994 h 6858000"/>
              <a:gd name="connsiteX33" fmla="*/ 488625 w 4897678"/>
              <a:gd name="connsiteY33" fmla="*/ 5065268 h 6858000"/>
              <a:gd name="connsiteX34" fmla="*/ 604868 w 4897678"/>
              <a:gd name="connsiteY34" fmla="*/ 4966224 h 6858000"/>
              <a:gd name="connsiteX35" fmla="*/ 739205 w 4897678"/>
              <a:gd name="connsiteY35" fmla="*/ 4844222 h 6858000"/>
              <a:gd name="connsiteX36" fmla="*/ 916267 w 4897678"/>
              <a:gd name="connsiteY36" fmla="*/ 4639226 h 6858000"/>
              <a:gd name="connsiteX37" fmla="*/ 960970 w 4897678"/>
              <a:gd name="connsiteY37" fmla="*/ 4458968 h 6858000"/>
              <a:gd name="connsiteX38" fmla="*/ 974467 w 4897678"/>
              <a:gd name="connsiteY38" fmla="*/ 4400454 h 6858000"/>
              <a:gd name="connsiteX39" fmla="*/ 1019252 w 4897678"/>
              <a:gd name="connsiteY39" fmla="*/ 4326337 h 6858000"/>
              <a:gd name="connsiteX40" fmla="*/ 1097435 w 4897678"/>
              <a:gd name="connsiteY40" fmla="*/ 4004432 h 6858000"/>
              <a:gd name="connsiteX41" fmla="*/ 1115477 w 4897678"/>
              <a:gd name="connsiteY41" fmla="*/ 3887430 h 6858000"/>
              <a:gd name="connsiteX42" fmla="*/ 1129980 w 4897678"/>
              <a:gd name="connsiteY42" fmla="*/ 3841018 h 6858000"/>
              <a:gd name="connsiteX43" fmla="*/ 1128054 w 4897678"/>
              <a:gd name="connsiteY43" fmla="*/ 3833633 h 6858000"/>
              <a:gd name="connsiteX44" fmla="*/ 1144766 w 4897678"/>
              <a:gd name="connsiteY44" fmla="*/ 3703595 h 6858000"/>
              <a:gd name="connsiteX45" fmla="*/ 1146269 w 4897678"/>
              <a:gd name="connsiteY45" fmla="*/ 3675779 h 6858000"/>
              <a:gd name="connsiteX46" fmla="*/ 1145250 w 4897678"/>
              <a:gd name="connsiteY46" fmla="*/ 3673177 h 6858000"/>
              <a:gd name="connsiteX47" fmla="*/ 1145144 w 4897678"/>
              <a:gd name="connsiteY47" fmla="*/ 3399727 h 6858000"/>
              <a:gd name="connsiteX48" fmla="*/ 1153102 w 4897678"/>
              <a:gd name="connsiteY48" fmla="*/ 3022588 h 6858000"/>
              <a:gd name="connsiteX49" fmla="*/ 1187493 w 4897678"/>
              <a:gd name="connsiteY49" fmla="*/ 2780324 h 6858000"/>
              <a:gd name="connsiteX50" fmla="*/ 1174471 w 4897678"/>
              <a:gd name="connsiteY50" fmla="*/ 2636046 h 6858000"/>
              <a:gd name="connsiteX51" fmla="*/ 1173030 w 4897678"/>
              <a:gd name="connsiteY51" fmla="*/ 2517573 h 6858000"/>
              <a:gd name="connsiteX52" fmla="*/ 1179971 w 4897678"/>
              <a:gd name="connsiteY52" fmla="*/ 2259305 h 6858000"/>
              <a:gd name="connsiteX53" fmla="*/ 1180091 w 4897678"/>
              <a:gd name="connsiteY53" fmla="*/ 2154737 h 6858000"/>
              <a:gd name="connsiteX54" fmla="*/ 1173497 w 4897678"/>
              <a:gd name="connsiteY54" fmla="*/ 2118139 h 6858000"/>
              <a:gd name="connsiteX55" fmla="*/ 1168754 w 4897678"/>
              <a:gd name="connsiteY55" fmla="*/ 2064932 h 6858000"/>
              <a:gd name="connsiteX56" fmla="*/ 1175360 w 4897678"/>
              <a:gd name="connsiteY56" fmla="*/ 2031780 h 6858000"/>
              <a:gd name="connsiteX57" fmla="*/ 1175420 w 4897678"/>
              <a:gd name="connsiteY57" fmla="*/ 2025741 h 6858000"/>
              <a:gd name="connsiteX58" fmla="*/ 1192392 w 4897678"/>
              <a:gd name="connsiteY58" fmla="*/ 1985855 h 6858000"/>
              <a:gd name="connsiteX59" fmla="*/ 1240537 w 4897678"/>
              <a:gd name="connsiteY59" fmla="*/ 1810891 h 6858000"/>
              <a:gd name="connsiteX60" fmla="*/ 1262324 w 4897678"/>
              <a:gd name="connsiteY60" fmla="*/ 1680343 h 6858000"/>
              <a:gd name="connsiteX61" fmla="*/ 1264475 w 4897678"/>
              <a:gd name="connsiteY61" fmla="*/ 1634781 h 6858000"/>
              <a:gd name="connsiteX62" fmla="*/ 1268425 w 4897678"/>
              <a:gd name="connsiteY62" fmla="*/ 1558391 h 6858000"/>
              <a:gd name="connsiteX63" fmla="*/ 1263100 w 4897678"/>
              <a:gd name="connsiteY63" fmla="*/ 1489998 h 6858000"/>
              <a:gd name="connsiteX64" fmla="*/ 1286195 w 4897678"/>
              <a:gd name="connsiteY64" fmla="*/ 1421105 h 6858000"/>
              <a:gd name="connsiteX65" fmla="*/ 1298315 w 4897678"/>
              <a:gd name="connsiteY65" fmla="*/ 1361656 h 6858000"/>
              <a:gd name="connsiteX66" fmla="*/ 1294008 w 4897678"/>
              <a:gd name="connsiteY66" fmla="*/ 1357170 h 6858000"/>
              <a:gd name="connsiteX67" fmla="*/ 1295031 w 4897678"/>
              <a:gd name="connsiteY67" fmla="*/ 1349556 h 6858000"/>
              <a:gd name="connsiteX68" fmla="*/ 1301170 w 4897678"/>
              <a:gd name="connsiteY68" fmla="*/ 1345177 h 6858000"/>
              <a:gd name="connsiteX69" fmla="*/ 1337115 w 4897678"/>
              <a:gd name="connsiteY69" fmla="*/ 1249089 h 6858000"/>
              <a:gd name="connsiteX70" fmla="*/ 1335308 w 4897678"/>
              <a:gd name="connsiteY70" fmla="*/ 1164961 h 6858000"/>
              <a:gd name="connsiteX71" fmla="*/ 1365049 w 4897678"/>
              <a:gd name="connsiteY71" fmla="*/ 1102487 h 6858000"/>
              <a:gd name="connsiteX72" fmla="*/ 1380977 w 4897678"/>
              <a:gd name="connsiteY72" fmla="*/ 1051638 h 6858000"/>
              <a:gd name="connsiteX73" fmla="*/ 1360650 w 4897678"/>
              <a:gd name="connsiteY73" fmla="*/ 950605 h 6858000"/>
              <a:gd name="connsiteX74" fmla="*/ 1321700 w 4897678"/>
              <a:gd name="connsiteY74" fmla="*/ 890133 h 6858000"/>
              <a:gd name="connsiteX75" fmla="*/ 1306943 w 4897678"/>
              <a:gd name="connsiteY75" fmla="*/ 779617 h 6858000"/>
              <a:gd name="connsiteX76" fmla="*/ 1304115 w 4897678"/>
              <a:gd name="connsiteY76" fmla="*/ 737583 h 6858000"/>
              <a:gd name="connsiteX77" fmla="*/ 1363659 w 4897678"/>
              <a:gd name="connsiteY77" fmla="*/ 600848 h 6858000"/>
              <a:gd name="connsiteX78" fmla="*/ 1357066 w 4897678"/>
              <a:gd name="connsiteY78" fmla="*/ 530653 h 6858000"/>
              <a:gd name="connsiteX79" fmla="*/ 1373630 w 4897678"/>
              <a:gd name="connsiteY79" fmla="*/ 455615 h 6858000"/>
              <a:gd name="connsiteX80" fmla="*/ 1413997 w 4897678"/>
              <a:gd name="connsiteY80" fmla="*/ 334926 h 6858000"/>
              <a:gd name="connsiteX81" fmla="*/ 1442766 w 4897678"/>
              <a:gd name="connsiteY81" fmla="*/ 236597 h 6858000"/>
              <a:gd name="connsiteX82" fmla="*/ 1470206 w 4897678"/>
              <a:gd name="connsiteY82" fmla="*/ 182099 h 6858000"/>
              <a:gd name="connsiteX83" fmla="*/ 1462879 w 4897678"/>
              <a:gd name="connsiteY83" fmla="*/ 128551 h 6858000"/>
              <a:gd name="connsiteX84" fmla="*/ 1481070 w 4897678"/>
              <a:gd name="connsiteY84" fmla="*/ 69025 h 6858000"/>
              <a:gd name="connsiteX85" fmla="*/ 1504205 w 4897678"/>
              <a:gd name="connsiteY85" fmla="*/ 42915 h 6858000"/>
              <a:gd name="connsiteX86" fmla="*/ 1553576 w 4897678"/>
              <a:gd name="connsiteY86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604868 w 4897678"/>
              <a:gd name="connsiteY32" fmla="*/ 4966224 h 6858000"/>
              <a:gd name="connsiteX33" fmla="*/ 739205 w 4897678"/>
              <a:gd name="connsiteY33" fmla="*/ 4844222 h 6858000"/>
              <a:gd name="connsiteX34" fmla="*/ 916267 w 4897678"/>
              <a:gd name="connsiteY34" fmla="*/ 4639226 h 6858000"/>
              <a:gd name="connsiteX35" fmla="*/ 960970 w 4897678"/>
              <a:gd name="connsiteY35" fmla="*/ 4458968 h 6858000"/>
              <a:gd name="connsiteX36" fmla="*/ 974467 w 4897678"/>
              <a:gd name="connsiteY36" fmla="*/ 4400454 h 6858000"/>
              <a:gd name="connsiteX37" fmla="*/ 1019252 w 4897678"/>
              <a:gd name="connsiteY37" fmla="*/ 4326337 h 6858000"/>
              <a:gd name="connsiteX38" fmla="*/ 1097435 w 4897678"/>
              <a:gd name="connsiteY38" fmla="*/ 4004432 h 6858000"/>
              <a:gd name="connsiteX39" fmla="*/ 1115477 w 4897678"/>
              <a:gd name="connsiteY39" fmla="*/ 3887430 h 6858000"/>
              <a:gd name="connsiteX40" fmla="*/ 1129980 w 4897678"/>
              <a:gd name="connsiteY40" fmla="*/ 3841018 h 6858000"/>
              <a:gd name="connsiteX41" fmla="*/ 1128054 w 4897678"/>
              <a:gd name="connsiteY41" fmla="*/ 3833633 h 6858000"/>
              <a:gd name="connsiteX42" fmla="*/ 1144766 w 4897678"/>
              <a:gd name="connsiteY42" fmla="*/ 3703595 h 6858000"/>
              <a:gd name="connsiteX43" fmla="*/ 1146269 w 4897678"/>
              <a:gd name="connsiteY43" fmla="*/ 3675779 h 6858000"/>
              <a:gd name="connsiteX44" fmla="*/ 1145250 w 4897678"/>
              <a:gd name="connsiteY44" fmla="*/ 3673177 h 6858000"/>
              <a:gd name="connsiteX45" fmla="*/ 1145144 w 4897678"/>
              <a:gd name="connsiteY45" fmla="*/ 3399727 h 6858000"/>
              <a:gd name="connsiteX46" fmla="*/ 1153102 w 4897678"/>
              <a:gd name="connsiteY46" fmla="*/ 3022588 h 6858000"/>
              <a:gd name="connsiteX47" fmla="*/ 1187493 w 4897678"/>
              <a:gd name="connsiteY47" fmla="*/ 2780324 h 6858000"/>
              <a:gd name="connsiteX48" fmla="*/ 1174471 w 4897678"/>
              <a:gd name="connsiteY48" fmla="*/ 2636046 h 6858000"/>
              <a:gd name="connsiteX49" fmla="*/ 1173030 w 4897678"/>
              <a:gd name="connsiteY49" fmla="*/ 2517573 h 6858000"/>
              <a:gd name="connsiteX50" fmla="*/ 1179971 w 4897678"/>
              <a:gd name="connsiteY50" fmla="*/ 2259305 h 6858000"/>
              <a:gd name="connsiteX51" fmla="*/ 1180091 w 4897678"/>
              <a:gd name="connsiteY51" fmla="*/ 2154737 h 6858000"/>
              <a:gd name="connsiteX52" fmla="*/ 1173497 w 4897678"/>
              <a:gd name="connsiteY52" fmla="*/ 2118139 h 6858000"/>
              <a:gd name="connsiteX53" fmla="*/ 1168754 w 4897678"/>
              <a:gd name="connsiteY53" fmla="*/ 2064932 h 6858000"/>
              <a:gd name="connsiteX54" fmla="*/ 1175360 w 4897678"/>
              <a:gd name="connsiteY54" fmla="*/ 2031780 h 6858000"/>
              <a:gd name="connsiteX55" fmla="*/ 1175420 w 4897678"/>
              <a:gd name="connsiteY55" fmla="*/ 2025741 h 6858000"/>
              <a:gd name="connsiteX56" fmla="*/ 1192392 w 4897678"/>
              <a:gd name="connsiteY56" fmla="*/ 1985855 h 6858000"/>
              <a:gd name="connsiteX57" fmla="*/ 1240537 w 4897678"/>
              <a:gd name="connsiteY57" fmla="*/ 1810891 h 6858000"/>
              <a:gd name="connsiteX58" fmla="*/ 1262324 w 4897678"/>
              <a:gd name="connsiteY58" fmla="*/ 1680343 h 6858000"/>
              <a:gd name="connsiteX59" fmla="*/ 1264475 w 4897678"/>
              <a:gd name="connsiteY59" fmla="*/ 1634781 h 6858000"/>
              <a:gd name="connsiteX60" fmla="*/ 1268425 w 4897678"/>
              <a:gd name="connsiteY60" fmla="*/ 1558391 h 6858000"/>
              <a:gd name="connsiteX61" fmla="*/ 1263100 w 4897678"/>
              <a:gd name="connsiteY61" fmla="*/ 1489998 h 6858000"/>
              <a:gd name="connsiteX62" fmla="*/ 1286195 w 4897678"/>
              <a:gd name="connsiteY62" fmla="*/ 1421105 h 6858000"/>
              <a:gd name="connsiteX63" fmla="*/ 1298315 w 4897678"/>
              <a:gd name="connsiteY63" fmla="*/ 1361656 h 6858000"/>
              <a:gd name="connsiteX64" fmla="*/ 1294008 w 4897678"/>
              <a:gd name="connsiteY64" fmla="*/ 1357170 h 6858000"/>
              <a:gd name="connsiteX65" fmla="*/ 1295031 w 4897678"/>
              <a:gd name="connsiteY65" fmla="*/ 1349556 h 6858000"/>
              <a:gd name="connsiteX66" fmla="*/ 1301170 w 4897678"/>
              <a:gd name="connsiteY66" fmla="*/ 1345177 h 6858000"/>
              <a:gd name="connsiteX67" fmla="*/ 1337115 w 4897678"/>
              <a:gd name="connsiteY67" fmla="*/ 1249089 h 6858000"/>
              <a:gd name="connsiteX68" fmla="*/ 1335308 w 4897678"/>
              <a:gd name="connsiteY68" fmla="*/ 1164961 h 6858000"/>
              <a:gd name="connsiteX69" fmla="*/ 1365049 w 4897678"/>
              <a:gd name="connsiteY69" fmla="*/ 1102487 h 6858000"/>
              <a:gd name="connsiteX70" fmla="*/ 1380977 w 4897678"/>
              <a:gd name="connsiteY70" fmla="*/ 1051638 h 6858000"/>
              <a:gd name="connsiteX71" fmla="*/ 1360650 w 4897678"/>
              <a:gd name="connsiteY71" fmla="*/ 950605 h 6858000"/>
              <a:gd name="connsiteX72" fmla="*/ 1321700 w 4897678"/>
              <a:gd name="connsiteY72" fmla="*/ 890133 h 6858000"/>
              <a:gd name="connsiteX73" fmla="*/ 1306943 w 4897678"/>
              <a:gd name="connsiteY73" fmla="*/ 779617 h 6858000"/>
              <a:gd name="connsiteX74" fmla="*/ 1304115 w 4897678"/>
              <a:gd name="connsiteY74" fmla="*/ 737583 h 6858000"/>
              <a:gd name="connsiteX75" fmla="*/ 1363659 w 4897678"/>
              <a:gd name="connsiteY75" fmla="*/ 600848 h 6858000"/>
              <a:gd name="connsiteX76" fmla="*/ 1357066 w 4897678"/>
              <a:gd name="connsiteY76" fmla="*/ 530653 h 6858000"/>
              <a:gd name="connsiteX77" fmla="*/ 1373630 w 4897678"/>
              <a:gd name="connsiteY77" fmla="*/ 455615 h 6858000"/>
              <a:gd name="connsiteX78" fmla="*/ 1413997 w 4897678"/>
              <a:gd name="connsiteY78" fmla="*/ 334926 h 6858000"/>
              <a:gd name="connsiteX79" fmla="*/ 1442766 w 4897678"/>
              <a:gd name="connsiteY79" fmla="*/ 236597 h 6858000"/>
              <a:gd name="connsiteX80" fmla="*/ 1470206 w 4897678"/>
              <a:gd name="connsiteY80" fmla="*/ 182099 h 6858000"/>
              <a:gd name="connsiteX81" fmla="*/ 1462879 w 4897678"/>
              <a:gd name="connsiteY81" fmla="*/ 128551 h 6858000"/>
              <a:gd name="connsiteX82" fmla="*/ 1481070 w 4897678"/>
              <a:gd name="connsiteY82" fmla="*/ 69025 h 6858000"/>
              <a:gd name="connsiteX83" fmla="*/ 1504205 w 4897678"/>
              <a:gd name="connsiteY83" fmla="*/ 42915 h 6858000"/>
              <a:gd name="connsiteX84" fmla="*/ 1553576 w 4897678"/>
              <a:gd name="connsiteY84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52856 w 4897678"/>
              <a:gd name="connsiteY7" fmla="*/ 6696748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897678" h="6858000">
                <a:moveTo>
                  <a:pt x="1553576" y="0"/>
                </a:moveTo>
                <a:lnTo>
                  <a:pt x="4897678" y="0"/>
                </a:lnTo>
                <a:lnTo>
                  <a:pt x="4897678" y="6858000"/>
                </a:lnTo>
                <a:lnTo>
                  <a:pt x="0" y="6858000"/>
                </a:lnTo>
                <a:lnTo>
                  <a:pt x="153" y="6857440"/>
                </a:lnTo>
                <a:cubicBezTo>
                  <a:pt x="5083" y="6847546"/>
                  <a:pt x="14234" y="6832974"/>
                  <a:pt x="30867" y="6809563"/>
                </a:cubicBezTo>
                <a:cubicBezTo>
                  <a:pt x="24219" y="6797941"/>
                  <a:pt x="28810" y="6785613"/>
                  <a:pt x="42695" y="6765511"/>
                </a:cubicBezTo>
                <a:cubicBezTo>
                  <a:pt x="59269" y="6727996"/>
                  <a:pt x="20378" y="6732956"/>
                  <a:pt x="52856" y="6696748"/>
                </a:cubicBezTo>
                <a:lnTo>
                  <a:pt x="97271" y="6623770"/>
                </a:lnTo>
                <a:cubicBezTo>
                  <a:pt x="100242" y="6627814"/>
                  <a:pt x="102661" y="6576527"/>
                  <a:pt x="109528" y="6561395"/>
                </a:cubicBezTo>
                <a:cubicBezTo>
                  <a:pt x="121751" y="6529041"/>
                  <a:pt x="144143" y="6527264"/>
                  <a:pt x="134058" y="6505906"/>
                </a:cubicBezTo>
                <a:lnTo>
                  <a:pt x="130808" y="6500603"/>
                </a:lnTo>
                <a:lnTo>
                  <a:pt x="133434" y="6493382"/>
                </a:lnTo>
                <a:cubicBezTo>
                  <a:pt x="135405" y="6489789"/>
                  <a:pt x="182615" y="6458140"/>
                  <a:pt x="185390" y="6460270"/>
                </a:cubicBezTo>
                <a:cubicBezTo>
                  <a:pt x="187037" y="6425066"/>
                  <a:pt x="177989" y="6431680"/>
                  <a:pt x="195994" y="6404216"/>
                </a:cubicBezTo>
                <a:cubicBezTo>
                  <a:pt x="194733" y="6376164"/>
                  <a:pt x="248157" y="6408016"/>
                  <a:pt x="277225" y="6346762"/>
                </a:cubicBezTo>
                <a:lnTo>
                  <a:pt x="279592" y="6292076"/>
                </a:lnTo>
                <a:lnTo>
                  <a:pt x="279475" y="6223342"/>
                </a:lnTo>
                <a:lnTo>
                  <a:pt x="310206" y="6270812"/>
                </a:lnTo>
                <a:lnTo>
                  <a:pt x="321064" y="6227890"/>
                </a:lnTo>
                <a:lnTo>
                  <a:pt x="282704" y="6117636"/>
                </a:lnTo>
                <a:cubicBezTo>
                  <a:pt x="287578" y="6073252"/>
                  <a:pt x="228632" y="6103262"/>
                  <a:pt x="257561" y="6050242"/>
                </a:cubicBezTo>
                <a:cubicBezTo>
                  <a:pt x="261977" y="6008758"/>
                  <a:pt x="252117" y="5979642"/>
                  <a:pt x="266735" y="5939124"/>
                </a:cubicBezTo>
                <a:cubicBezTo>
                  <a:pt x="257326" y="5930296"/>
                  <a:pt x="254506" y="5918965"/>
                  <a:pt x="272947" y="5897456"/>
                </a:cubicBezTo>
                <a:lnTo>
                  <a:pt x="302110" y="5763866"/>
                </a:lnTo>
                <a:cubicBezTo>
                  <a:pt x="289286" y="5751252"/>
                  <a:pt x="326941" y="5730258"/>
                  <a:pt x="311387" y="5718432"/>
                </a:cubicBezTo>
                <a:cubicBezTo>
                  <a:pt x="309659" y="5692261"/>
                  <a:pt x="290822" y="5641050"/>
                  <a:pt x="291749" y="5606846"/>
                </a:cubicBezTo>
                <a:cubicBezTo>
                  <a:pt x="355141" y="5518667"/>
                  <a:pt x="362905" y="5574781"/>
                  <a:pt x="386282" y="5513206"/>
                </a:cubicBezTo>
                <a:cubicBezTo>
                  <a:pt x="400400" y="5463532"/>
                  <a:pt x="435499" y="5431641"/>
                  <a:pt x="445799" y="5395474"/>
                </a:cubicBezTo>
                <a:lnTo>
                  <a:pt x="532017" y="5284615"/>
                </a:lnTo>
                <a:lnTo>
                  <a:pt x="506013" y="5187685"/>
                </a:lnTo>
                <a:cubicBezTo>
                  <a:pt x="539823" y="5141843"/>
                  <a:pt x="550113" y="5030691"/>
                  <a:pt x="604868" y="4966224"/>
                </a:cubicBezTo>
                <a:lnTo>
                  <a:pt x="739205" y="4844222"/>
                </a:lnTo>
                <a:lnTo>
                  <a:pt x="916267" y="4639226"/>
                </a:lnTo>
                <a:cubicBezTo>
                  <a:pt x="940414" y="4565414"/>
                  <a:pt x="921973" y="4546524"/>
                  <a:pt x="960970" y="4458968"/>
                </a:cubicBezTo>
                <a:cubicBezTo>
                  <a:pt x="944678" y="4442947"/>
                  <a:pt x="969490" y="4417006"/>
                  <a:pt x="974467" y="4400454"/>
                </a:cubicBezTo>
                <a:cubicBezTo>
                  <a:pt x="982773" y="4380936"/>
                  <a:pt x="1007298" y="4366877"/>
                  <a:pt x="1019252" y="4326337"/>
                </a:cubicBezTo>
                <a:cubicBezTo>
                  <a:pt x="1036267" y="4260393"/>
                  <a:pt x="1059530" y="4136055"/>
                  <a:pt x="1097435" y="4004432"/>
                </a:cubicBezTo>
                <a:cubicBezTo>
                  <a:pt x="1106825" y="3966554"/>
                  <a:pt x="1101080" y="3928762"/>
                  <a:pt x="1115477" y="3887430"/>
                </a:cubicBezTo>
                <a:lnTo>
                  <a:pt x="1129980" y="3841018"/>
                </a:lnTo>
                <a:lnTo>
                  <a:pt x="1128054" y="3833633"/>
                </a:lnTo>
                <a:lnTo>
                  <a:pt x="1144766" y="3703595"/>
                </a:lnTo>
                <a:cubicBezTo>
                  <a:pt x="1147066" y="3696849"/>
                  <a:pt x="1148103" y="3688315"/>
                  <a:pt x="1146269" y="3675779"/>
                </a:cubicBezTo>
                <a:lnTo>
                  <a:pt x="1145250" y="3673177"/>
                </a:lnTo>
                <a:cubicBezTo>
                  <a:pt x="1145215" y="3582027"/>
                  <a:pt x="1145179" y="3490877"/>
                  <a:pt x="1145144" y="3399727"/>
                </a:cubicBezTo>
                <a:cubicBezTo>
                  <a:pt x="1147083" y="3299532"/>
                  <a:pt x="1148035" y="3137700"/>
                  <a:pt x="1153102" y="3022588"/>
                </a:cubicBezTo>
                <a:cubicBezTo>
                  <a:pt x="1180646" y="2922794"/>
                  <a:pt x="1174532" y="2884035"/>
                  <a:pt x="1187493" y="2780324"/>
                </a:cubicBezTo>
                <a:cubicBezTo>
                  <a:pt x="1158375" y="2741828"/>
                  <a:pt x="1179569" y="2688494"/>
                  <a:pt x="1174471" y="2636046"/>
                </a:cubicBezTo>
                <a:cubicBezTo>
                  <a:pt x="1166636" y="2600315"/>
                  <a:pt x="1172113" y="2580363"/>
                  <a:pt x="1173030" y="2517573"/>
                </a:cubicBezTo>
                <a:lnTo>
                  <a:pt x="1179971" y="2259305"/>
                </a:lnTo>
                <a:cubicBezTo>
                  <a:pt x="1185659" y="2235860"/>
                  <a:pt x="1188526" y="2166165"/>
                  <a:pt x="1180091" y="2154737"/>
                </a:cubicBezTo>
                <a:cubicBezTo>
                  <a:pt x="1178839" y="2140566"/>
                  <a:pt x="1182896" y="2122956"/>
                  <a:pt x="1173497" y="2118139"/>
                </a:cubicBezTo>
                <a:cubicBezTo>
                  <a:pt x="1162334" y="2109329"/>
                  <a:pt x="1182925" y="2054984"/>
                  <a:pt x="1168754" y="2064932"/>
                </a:cubicBezTo>
                <a:cubicBezTo>
                  <a:pt x="1172297" y="2055306"/>
                  <a:pt x="1174348" y="2043912"/>
                  <a:pt x="1175360" y="2031780"/>
                </a:cubicBezTo>
                <a:lnTo>
                  <a:pt x="1175420" y="2025741"/>
                </a:lnTo>
                <a:lnTo>
                  <a:pt x="1192392" y="1985855"/>
                </a:lnTo>
                <a:cubicBezTo>
                  <a:pt x="1215175" y="1923519"/>
                  <a:pt x="1226212" y="1866045"/>
                  <a:pt x="1240537" y="1810891"/>
                </a:cubicBezTo>
                <a:cubicBezTo>
                  <a:pt x="1259067" y="1728006"/>
                  <a:pt x="1217317" y="1786031"/>
                  <a:pt x="1262324" y="1680343"/>
                </a:cubicBezTo>
                <a:cubicBezTo>
                  <a:pt x="1253348" y="1670409"/>
                  <a:pt x="1255203" y="1657385"/>
                  <a:pt x="1264475" y="1634781"/>
                </a:cubicBezTo>
                <a:cubicBezTo>
                  <a:pt x="1272659" y="1594593"/>
                  <a:pt x="1244427" y="1600697"/>
                  <a:pt x="1268425" y="1558391"/>
                </a:cubicBezTo>
                <a:lnTo>
                  <a:pt x="1263100" y="1489998"/>
                </a:lnTo>
                <a:cubicBezTo>
                  <a:pt x="1266865" y="1493313"/>
                  <a:pt x="1282717" y="1437353"/>
                  <a:pt x="1286195" y="1421105"/>
                </a:cubicBezTo>
                <a:cubicBezTo>
                  <a:pt x="1291230" y="1386887"/>
                  <a:pt x="1312727" y="1380369"/>
                  <a:pt x="1298315" y="1361656"/>
                </a:cubicBezTo>
                <a:lnTo>
                  <a:pt x="1294008" y="1357170"/>
                </a:lnTo>
                <a:lnTo>
                  <a:pt x="1295031" y="1349556"/>
                </a:lnTo>
                <a:cubicBezTo>
                  <a:pt x="1296189" y="1345624"/>
                  <a:pt x="1298003" y="1343687"/>
                  <a:pt x="1301170" y="1345177"/>
                </a:cubicBezTo>
                <a:cubicBezTo>
                  <a:pt x="1295263" y="1310433"/>
                  <a:pt x="1325388" y="1279763"/>
                  <a:pt x="1337115" y="1249089"/>
                </a:cubicBezTo>
                <a:cubicBezTo>
                  <a:pt x="1329895" y="1221954"/>
                  <a:pt x="1319987" y="1231008"/>
                  <a:pt x="1335308" y="1164961"/>
                </a:cubicBezTo>
                <a:lnTo>
                  <a:pt x="1365049" y="1102487"/>
                </a:lnTo>
                <a:lnTo>
                  <a:pt x="1380977" y="1051638"/>
                </a:lnTo>
                <a:lnTo>
                  <a:pt x="1360650" y="950605"/>
                </a:lnTo>
                <a:cubicBezTo>
                  <a:pt x="1355937" y="906205"/>
                  <a:pt x="1304757" y="948105"/>
                  <a:pt x="1321700" y="890133"/>
                </a:cubicBezTo>
                <a:cubicBezTo>
                  <a:pt x="1317159" y="848662"/>
                  <a:pt x="1301312" y="822322"/>
                  <a:pt x="1306943" y="779617"/>
                </a:cubicBezTo>
                <a:cubicBezTo>
                  <a:pt x="1295866" y="773001"/>
                  <a:pt x="1365734" y="737413"/>
                  <a:pt x="1379157" y="712462"/>
                </a:cubicBezTo>
                <a:cubicBezTo>
                  <a:pt x="1379148" y="666884"/>
                  <a:pt x="1363668" y="646426"/>
                  <a:pt x="1363659" y="600848"/>
                </a:cubicBezTo>
                <a:cubicBezTo>
                  <a:pt x="1348438" y="591261"/>
                  <a:pt x="1399800" y="523813"/>
                  <a:pt x="1382080" y="515581"/>
                </a:cubicBezTo>
                <a:cubicBezTo>
                  <a:pt x="1374807" y="490382"/>
                  <a:pt x="1380026" y="489229"/>
                  <a:pt x="1373630" y="455615"/>
                </a:cubicBezTo>
                <a:cubicBezTo>
                  <a:pt x="1416738" y="355936"/>
                  <a:pt x="1404304" y="400073"/>
                  <a:pt x="1413997" y="334926"/>
                </a:cubicBezTo>
                <a:cubicBezTo>
                  <a:pt x="1426411" y="275061"/>
                  <a:pt x="1398828" y="323811"/>
                  <a:pt x="1442766" y="236597"/>
                </a:cubicBezTo>
                <a:cubicBezTo>
                  <a:pt x="1447404" y="215198"/>
                  <a:pt x="1470995" y="203409"/>
                  <a:pt x="1470206" y="182099"/>
                </a:cubicBezTo>
                <a:cubicBezTo>
                  <a:pt x="1444766" y="154163"/>
                  <a:pt x="1500097" y="157505"/>
                  <a:pt x="1502900" y="143623"/>
                </a:cubicBezTo>
                <a:cubicBezTo>
                  <a:pt x="1502294" y="125456"/>
                  <a:pt x="1501687" y="107288"/>
                  <a:pt x="1501081" y="89121"/>
                </a:cubicBezTo>
                <a:cubicBezTo>
                  <a:pt x="1511343" y="67775"/>
                  <a:pt x="1521898" y="78177"/>
                  <a:pt x="1539225" y="52964"/>
                </a:cubicBezTo>
                <a:lnTo>
                  <a:pt x="155357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8365" y="603622"/>
            <a:ext cx="4799189" cy="565993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8B5F3-64CF-769B-D0D7-39ACCC35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214" y="603623"/>
            <a:ext cx="4604126" cy="5464838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F2A49241-8E10-49A1-B30C-2A0230F6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14146" y="6146262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FD4195-B88D-345F-0FFB-B9D10A78B685}"/>
              </a:ext>
            </a:extLst>
          </p:cNvPr>
          <p:cNvCxnSpPr>
            <a:cxnSpLocks/>
          </p:cNvCxnSpPr>
          <p:nvPr/>
        </p:nvCxnSpPr>
        <p:spPr>
          <a:xfrm flipV="1">
            <a:off x="4918635" y="3429000"/>
            <a:ext cx="1760285" cy="64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59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50811073-89F5-46D6-83D8-BA764464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442855"/>
          </a:xfrm>
          <a:custGeom>
            <a:avLst/>
            <a:gdLst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304043 w 12192000"/>
              <a:gd name="connsiteY45" fmla="*/ 3152858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763355 w 12192000"/>
              <a:gd name="connsiteY53" fmla="*/ 3224928 h 3442855"/>
              <a:gd name="connsiteX54" fmla="*/ 1654444 w 12192000"/>
              <a:gd name="connsiteY54" fmla="*/ 3229661 h 3442855"/>
              <a:gd name="connsiteX55" fmla="*/ 1629483 w 12192000"/>
              <a:gd name="connsiteY55" fmla="*/ 3232675 h 3442855"/>
              <a:gd name="connsiteX56" fmla="*/ 1573012 w 12192000"/>
              <a:gd name="connsiteY56" fmla="*/ 3250275 h 3442855"/>
              <a:gd name="connsiteX57" fmla="*/ 1525936 w 12192000"/>
              <a:gd name="connsiteY57" fmla="*/ 3243056 h 3442855"/>
              <a:gd name="connsiteX58" fmla="*/ 1515932 w 12192000"/>
              <a:gd name="connsiteY58" fmla="*/ 3243699 h 3442855"/>
              <a:gd name="connsiteX59" fmla="*/ 1418247 w 12192000"/>
              <a:gd name="connsiteY59" fmla="*/ 3236042 h 3442855"/>
              <a:gd name="connsiteX60" fmla="*/ 1311781 w 12192000"/>
              <a:gd name="connsiteY60" fmla="*/ 3207733 h 3442855"/>
              <a:gd name="connsiteX61" fmla="*/ 1287526 w 12192000"/>
              <a:gd name="connsiteY61" fmla="*/ 3195564 h 3442855"/>
              <a:gd name="connsiteX62" fmla="*/ 1275912 w 12192000"/>
              <a:gd name="connsiteY62" fmla="*/ 3202348 h 3442855"/>
              <a:gd name="connsiteX63" fmla="*/ 1160923 w 12192000"/>
              <a:gd name="connsiteY63" fmla="*/ 3219676 h 3442855"/>
              <a:gd name="connsiteX64" fmla="*/ 909690 w 12192000"/>
              <a:gd name="connsiteY64" fmla="*/ 3216919 h 3442855"/>
              <a:gd name="connsiteX65" fmla="*/ 764020 w 12192000"/>
              <a:gd name="connsiteY65" fmla="*/ 3235844 h 3442855"/>
              <a:gd name="connsiteX66" fmla="*/ 701915 w 12192000"/>
              <a:gd name="connsiteY66" fmla="*/ 3250223 h 3442855"/>
              <a:gd name="connsiteX67" fmla="*/ 463292 w 12192000"/>
              <a:gd name="connsiteY67" fmla="*/ 3316636 h 3442855"/>
              <a:gd name="connsiteX68" fmla="*/ 369865 w 12192000"/>
              <a:gd name="connsiteY68" fmla="*/ 3339094 h 3442855"/>
              <a:gd name="connsiteX69" fmla="*/ 318911 w 12192000"/>
              <a:gd name="connsiteY69" fmla="*/ 3367912 h 3442855"/>
              <a:gd name="connsiteX70" fmla="*/ 119548 w 12192000"/>
              <a:gd name="connsiteY70" fmla="*/ 3404651 h 3442855"/>
              <a:gd name="connsiteX71" fmla="*/ 0 w 12192000"/>
              <a:gd name="connsiteY71" fmla="*/ 3414000 h 3442855"/>
              <a:gd name="connsiteX72" fmla="*/ 0 w 12192000"/>
              <a:gd name="connsiteY72" fmla="*/ 2 h 3442855"/>
              <a:gd name="connsiteX73" fmla="*/ 3459904 w 12192000"/>
              <a:gd name="connsiteY73" fmla="*/ 1 h 3442855"/>
              <a:gd name="connsiteX74" fmla="*/ 3459907 w 12192000"/>
              <a:gd name="connsiteY74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629483 w 12192000"/>
              <a:gd name="connsiteY53" fmla="*/ 3232675 h 3442855"/>
              <a:gd name="connsiteX54" fmla="*/ 1573012 w 12192000"/>
              <a:gd name="connsiteY54" fmla="*/ 3250275 h 3442855"/>
              <a:gd name="connsiteX55" fmla="*/ 1525936 w 12192000"/>
              <a:gd name="connsiteY55" fmla="*/ 3243056 h 3442855"/>
              <a:gd name="connsiteX56" fmla="*/ 1515932 w 12192000"/>
              <a:gd name="connsiteY56" fmla="*/ 3243699 h 3442855"/>
              <a:gd name="connsiteX57" fmla="*/ 1418247 w 12192000"/>
              <a:gd name="connsiteY57" fmla="*/ 3236042 h 3442855"/>
              <a:gd name="connsiteX58" fmla="*/ 1311781 w 12192000"/>
              <a:gd name="connsiteY58" fmla="*/ 3207733 h 3442855"/>
              <a:gd name="connsiteX59" fmla="*/ 1287526 w 12192000"/>
              <a:gd name="connsiteY59" fmla="*/ 3195564 h 3442855"/>
              <a:gd name="connsiteX60" fmla="*/ 1275912 w 12192000"/>
              <a:gd name="connsiteY60" fmla="*/ 3202348 h 3442855"/>
              <a:gd name="connsiteX61" fmla="*/ 1160923 w 12192000"/>
              <a:gd name="connsiteY61" fmla="*/ 3219676 h 3442855"/>
              <a:gd name="connsiteX62" fmla="*/ 909690 w 12192000"/>
              <a:gd name="connsiteY62" fmla="*/ 3216919 h 3442855"/>
              <a:gd name="connsiteX63" fmla="*/ 764020 w 12192000"/>
              <a:gd name="connsiteY63" fmla="*/ 3235844 h 3442855"/>
              <a:gd name="connsiteX64" fmla="*/ 701915 w 12192000"/>
              <a:gd name="connsiteY64" fmla="*/ 3250223 h 3442855"/>
              <a:gd name="connsiteX65" fmla="*/ 463292 w 12192000"/>
              <a:gd name="connsiteY65" fmla="*/ 3316636 h 3442855"/>
              <a:gd name="connsiteX66" fmla="*/ 369865 w 12192000"/>
              <a:gd name="connsiteY66" fmla="*/ 3339094 h 3442855"/>
              <a:gd name="connsiteX67" fmla="*/ 318911 w 12192000"/>
              <a:gd name="connsiteY67" fmla="*/ 3367912 h 3442855"/>
              <a:gd name="connsiteX68" fmla="*/ 119548 w 12192000"/>
              <a:gd name="connsiteY68" fmla="*/ 3404651 h 3442855"/>
              <a:gd name="connsiteX69" fmla="*/ 0 w 12192000"/>
              <a:gd name="connsiteY69" fmla="*/ 3414000 h 3442855"/>
              <a:gd name="connsiteX70" fmla="*/ 0 w 12192000"/>
              <a:gd name="connsiteY70" fmla="*/ 2 h 3442855"/>
              <a:gd name="connsiteX71" fmla="*/ 3459904 w 12192000"/>
              <a:gd name="connsiteY71" fmla="*/ 1 h 3442855"/>
              <a:gd name="connsiteX72" fmla="*/ 3459907 w 12192000"/>
              <a:gd name="connsiteY72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15859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32874 w 12192000"/>
              <a:gd name="connsiteY33" fmla="*/ 2826106 h 3442855"/>
              <a:gd name="connsiteX34" fmla="*/ 9340481 w 12192000"/>
              <a:gd name="connsiteY34" fmla="*/ 2831628 h 3442855"/>
              <a:gd name="connsiteX35" fmla="*/ 9191002 w 12192000"/>
              <a:gd name="connsiteY35" fmla="*/ 2776544 h 3442855"/>
              <a:gd name="connsiteX36" fmla="*/ 9181756 w 12192000"/>
              <a:gd name="connsiteY36" fmla="*/ 2773801 h 3442855"/>
              <a:gd name="connsiteX37" fmla="*/ 8912415 w 12192000"/>
              <a:gd name="connsiteY37" fmla="*/ 2765023 h 3442855"/>
              <a:gd name="connsiteX38" fmla="*/ 7709716 w 12192000"/>
              <a:gd name="connsiteY38" fmla="*/ 2795956 h 3442855"/>
              <a:gd name="connsiteX39" fmla="*/ 6923164 w 12192000"/>
              <a:gd name="connsiteY39" fmla="*/ 2920980 h 3442855"/>
              <a:gd name="connsiteX40" fmla="*/ 3308915 w 12192000"/>
              <a:gd name="connsiteY40" fmla="*/ 3049912 h 3442855"/>
              <a:gd name="connsiteX41" fmla="*/ 2643050 w 12192000"/>
              <a:gd name="connsiteY41" fmla="*/ 3112559 h 3442855"/>
              <a:gd name="connsiteX42" fmla="*/ 2426006 w 12192000"/>
              <a:gd name="connsiteY42" fmla="*/ 3161942 h 3442855"/>
              <a:gd name="connsiteX43" fmla="*/ 2291811 w 12192000"/>
              <a:gd name="connsiteY43" fmla="*/ 3176941 h 3442855"/>
              <a:gd name="connsiteX44" fmla="*/ 2201685 w 12192000"/>
              <a:gd name="connsiteY44" fmla="*/ 3200625 h 3442855"/>
              <a:gd name="connsiteX45" fmla="*/ 2046141 w 12192000"/>
              <a:gd name="connsiteY45" fmla="*/ 3203263 h 3442855"/>
              <a:gd name="connsiteX46" fmla="*/ 1953987 w 12192000"/>
              <a:gd name="connsiteY46" fmla="*/ 3176250 h 3442855"/>
              <a:gd name="connsiteX47" fmla="*/ 1924440 w 12192000"/>
              <a:gd name="connsiteY47" fmla="*/ 3170393 h 3442855"/>
              <a:gd name="connsiteX48" fmla="*/ 1907653 w 12192000"/>
              <a:gd name="connsiteY48" fmla="*/ 3175484 h 3442855"/>
              <a:gd name="connsiteX49" fmla="*/ 1856828 w 12192000"/>
              <a:gd name="connsiteY49" fmla="*/ 3184705 h 3442855"/>
              <a:gd name="connsiteX50" fmla="*/ 1831611 w 12192000"/>
              <a:gd name="connsiteY50" fmla="*/ 3205201 h 3442855"/>
              <a:gd name="connsiteX51" fmla="*/ 1715859 w 12192000"/>
              <a:gd name="connsiteY51" fmla="*/ 3229661 h 3442855"/>
              <a:gd name="connsiteX52" fmla="*/ 1573012 w 12192000"/>
              <a:gd name="connsiteY52" fmla="*/ 3250275 h 3442855"/>
              <a:gd name="connsiteX53" fmla="*/ 1525936 w 12192000"/>
              <a:gd name="connsiteY53" fmla="*/ 3243056 h 3442855"/>
              <a:gd name="connsiteX54" fmla="*/ 1515932 w 12192000"/>
              <a:gd name="connsiteY54" fmla="*/ 3243699 h 3442855"/>
              <a:gd name="connsiteX55" fmla="*/ 1418247 w 12192000"/>
              <a:gd name="connsiteY55" fmla="*/ 3236042 h 3442855"/>
              <a:gd name="connsiteX56" fmla="*/ 1311781 w 12192000"/>
              <a:gd name="connsiteY56" fmla="*/ 3207733 h 3442855"/>
              <a:gd name="connsiteX57" fmla="*/ 1287526 w 12192000"/>
              <a:gd name="connsiteY57" fmla="*/ 3195564 h 3442855"/>
              <a:gd name="connsiteX58" fmla="*/ 1275912 w 12192000"/>
              <a:gd name="connsiteY58" fmla="*/ 3202348 h 3442855"/>
              <a:gd name="connsiteX59" fmla="*/ 1160923 w 12192000"/>
              <a:gd name="connsiteY59" fmla="*/ 3219676 h 3442855"/>
              <a:gd name="connsiteX60" fmla="*/ 909690 w 12192000"/>
              <a:gd name="connsiteY60" fmla="*/ 3216919 h 3442855"/>
              <a:gd name="connsiteX61" fmla="*/ 764020 w 12192000"/>
              <a:gd name="connsiteY61" fmla="*/ 3235844 h 3442855"/>
              <a:gd name="connsiteX62" fmla="*/ 701915 w 12192000"/>
              <a:gd name="connsiteY62" fmla="*/ 3250223 h 3442855"/>
              <a:gd name="connsiteX63" fmla="*/ 463292 w 12192000"/>
              <a:gd name="connsiteY63" fmla="*/ 3316636 h 3442855"/>
              <a:gd name="connsiteX64" fmla="*/ 369865 w 12192000"/>
              <a:gd name="connsiteY64" fmla="*/ 3339094 h 3442855"/>
              <a:gd name="connsiteX65" fmla="*/ 318911 w 12192000"/>
              <a:gd name="connsiteY65" fmla="*/ 3367912 h 3442855"/>
              <a:gd name="connsiteX66" fmla="*/ 119548 w 12192000"/>
              <a:gd name="connsiteY66" fmla="*/ 3404651 h 3442855"/>
              <a:gd name="connsiteX67" fmla="*/ 0 w 12192000"/>
              <a:gd name="connsiteY67" fmla="*/ 3414000 h 3442855"/>
              <a:gd name="connsiteX68" fmla="*/ 0 w 12192000"/>
              <a:gd name="connsiteY68" fmla="*/ 2 h 3442855"/>
              <a:gd name="connsiteX69" fmla="*/ 3459904 w 12192000"/>
              <a:gd name="connsiteY69" fmla="*/ 1 h 3442855"/>
              <a:gd name="connsiteX70" fmla="*/ 3459907 w 12192000"/>
              <a:gd name="connsiteY70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71588 w 12192000"/>
              <a:gd name="connsiteY11" fmla="*/ 3113441 h 3442855"/>
              <a:gd name="connsiteX12" fmla="*/ 11270977 w 12192000"/>
              <a:gd name="connsiteY12" fmla="*/ 3100396 h 3442855"/>
              <a:gd name="connsiteX13" fmla="*/ 11250574 w 12192000"/>
              <a:gd name="connsiteY13" fmla="*/ 3091174 h 3442855"/>
              <a:gd name="connsiteX14" fmla="*/ 11246505 w 12192000"/>
              <a:gd name="connsiteY14" fmla="*/ 3086783 h 3442855"/>
              <a:gd name="connsiteX15" fmla="*/ 11221805 w 12192000"/>
              <a:gd name="connsiteY15" fmla="*/ 3063540 h 3442855"/>
              <a:gd name="connsiteX16" fmla="*/ 11135382 w 12192000"/>
              <a:gd name="connsiteY16" fmla="*/ 3062095 h 3442855"/>
              <a:gd name="connsiteX17" fmla="*/ 11056771 w 12192000"/>
              <a:gd name="connsiteY17" fmla="*/ 3020684 h 3442855"/>
              <a:gd name="connsiteX18" fmla="*/ 10800887 w 12192000"/>
              <a:gd name="connsiteY18" fmla="*/ 2963080 h 3442855"/>
              <a:gd name="connsiteX19" fmla="*/ 10701230 w 12192000"/>
              <a:gd name="connsiteY19" fmla="*/ 2935785 h 3442855"/>
              <a:gd name="connsiteX20" fmla="*/ 10529686 w 12192000"/>
              <a:gd name="connsiteY20" fmla="*/ 2918071 h 3442855"/>
              <a:gd name="connsiteX21" fmla="*/ 10337584 w 12192000"/>
              <a:gd name="connsiteY21" fmla="*/ 2926238 h 3442855"/>
              <a:gd name="connsiteX22" fmla="*/ 10179941 w 12192000"/>
              <a:gd name="connsiteY22" fmla="*/ 2930174 h 3442855"/>
              <a:gd name="connsiteX23" fmla="*/ 10129038 w 12192000"/>
              <a:gd name="connsiteY23" fmla="*/ 2929992 h 3442855"/>
              <a:gd name="connsiteX24" fmla="*/ 10044809 w 12192000"/>
              <a:gd name="connsiteY24" fmla="*/ 2932587 h 3442855"/>
              <a:gd name="connsiteX25" fmla="*/ 9923926 w 12192000"/>
              <a:gd name="connsiteY25" fmla="*/ 2936679 h 3442855"/>
              <a:gd name="connsiteX26" fmla="*/ 9825938 w 12192000"/>
              <a:gd name="connsiteY26" fmla="*/ 2915287 h 3442855"/>
              <a:gd name="connsiteX27" fmla="*/ 9761662 w 12192000"/>
              <a:gd name="connsiteY27" fmla="*/ 2916695 h 3442855"/>
              <a:gd name="connsiteX28" fmla="*/ 9688436 w 12192000"/>
              <a:gd name="connsiteY28" fmla="*/ 2894364 h 3442855"/>
              <a:gd name="connsiteX29" fmla="*/ 9626359 w 12192000"/>
              <a:gd name="connsiteY29" fmla="*/ 2876388 h 3442855"/>
              <a:gd name="connsiteX30" fmla="*/ 9536686 w 12192000"/>
              <a:gd name="connsiteY30" fmla="*/ 2845662 h 3442855"/>
              <a:gd name="connsiteX31" fmla="*/ 9500517 w 12192000"/>
              <a:gd name="connsiteY31" fmla="*/ 2847197 h 3442855"/>
              <a:gd name="connsiteX32" fmla="*/ 9432874 w 12192000"/>
              <a:gd name="connsiteY32" fmla="*/ 2826106 h 3442855"/>
              <a:gd name="connsiteX33" fmla="*/ 9340481 w 12192000"/>
              <a:gd name="connsiteY33" fmla="*/ 2831628 h 3442855"/>
              <a:gd name="connsiteX34" fmla="*/ 9191002 w 12192000"/>
              <a:gd name="connsiteY34" fmla="*/ 2776544 h 3442855"/>
              <a:gd name="connsiteX35" fmla="*/ 9181756 w 12192000"/>
              <a:gd name="connsiteY35" fmla="*/ 2773801 h 3442855"/>
              <a:gd name="connsiteX36" fmla="*/ 8912415 w 12192000"/>
              <a:gd name="connsiteY36" fmla="*/ 2765023 h 3442855"/>
              <a:gd name="connsiteX37" fmla="*/ 7709716 w 12192000"/>
              <a:gd name="connsiteY37" fmla="*/ 2795956 h 3442855"/>
              <a:gd name="connsiteX38" fmla="*/ 6923164 w 12192000"/>
              <a:gd name="connsiteY38" fmla="*/ 2920980 h 3442855"/>
              <a:gd name="connsiteX39" fmla="*/ 3308915 w 12192000"/>
              <a:gd name="connsiteY39" fmla="*/ 3049912 h 3442855"/>
              <a:gd name="connsiteX40" fmla="*/ 2643050 w 12192000"/>
              <a:gd name="connsiteY40" fmla="*/ 3112559 h 3442855"/>
              <a:gd name="connsiteX41" fmla="*/ 2426006 w 12192000"/>
              <a:gd name="connsiteY41" fmla="*/ 3161942 h 3442855"/>
              <a:gd name="connsiteX42" fmla="*/ 2291811 w 12192000"/>
              <a:gd name="connsiteY42" fmla="*/ 3176941 h 3442855"/>
              <a:gd name="connsiteX43" fmla="*/ 2201685 w 12192000"/>
              <a:gd name="connsiteY43" fmla="*/ 3200625 h 3442855"/>
              <a:gd name="connsiteX44" fmla="*/ 2046141 w 12192000"/>
              <a:gd name="connsiteY44" fmla="*/ 3203263 h 3442855"/>
              <a:gd name="connsiteX45" fmla="*/ 1953987 w 12192000"/>
              <a:gd name="connsiteY45" fmla="*/ 3176250 h 3442855"/>
              <a:gd name="connsiteX46" fmla="*/ 1924440 w 12192000"/>
              <a:gd name="connsiteY46" fmla="*/ 3170393 h 3442855"/>
              <a:gd name="connsiteX47" fmla="*/ 1907653 w 12192000"/>
              <a:gd name="connsiteY47" fmla="*/ 3175484 h 3442855"/>
              <a:gd name="connsiteX48" fmla="*/ 1856828 w 12192000"/>
              <a:gd name="connsiteY48" fmla="*/ 3184705 h 3442855"/>
              <a:gd name="connsiteX49" fmla="*/ 1831611 w 12192000"/>
              <a:gd name="connsiteY49" fmla="*/ 3205201 h 3442855"/>
              <a:gd name="connsiteX50" fmla="*/ 1715859 w 12192000"/>
              <a:gd name="connsiteY50" fmla="*/ 3229661 h 3442855"/>
              <a:gd name="connsiteX51" fmla="*/ 1573012 w 12192000"/>
              <a:gd name="connsiteY51" fmla="*/ 3250275 h 3442855"/>
              <a:gd name="connsiteX52" fmla="*/ 1525936 w 12192000"/>
              <a:gd name="connsiteY52" fmla="*/ 3243056 h 3442855"/>
              <a:gd name="connsiteX53" fmla="*/ 1515932 w 12192000"/>
              <a:gd name="connsiteY53" fmla="*/ 3243699 h 3442855"/>
              <a:gd name="connsiteX54" fmla="*/ 1418247 w 12192000"/>
              <a:gd name="connsiteY54" fmla="*/ 3236042 h 3442855"/>
              <a:gd name="connsiteX55" fmla="*/ 1311781 w 12192000"/>
              <a:gd name="connsiteY55" fmla="*/ 3207733 h 3442855"/>
              <a:gd name="connsiteX56" fmla="*/ 1287526 w 12192000"/>
              <a:gd name="connsiteY56" fmla="*/ 3195564 h 3442855"/>
              <a:gd name="connsiteX57" fmla="*/ 1275912 w 12192000"/>
              <a:gd name="connsiteY57" fmla="*/ 3202348 h 3442855"/>
              <a:gd name="connsiteX58" fmla="*/ 1160923 w 12192000"/>
              <a:gd name="connsiteY58" fmla="*/ 3219676 h 3442855"/>
              <a:gd name="connsiteX59" fmla="*/ 909690 w 12192000"/>
              <a:gd name="connsiteY59" fmla="*/ 3216919 h 3442855"/>
              <a:gd name="connsiteX60" fmla="*/ 764020 w 12192000"/>
              <a:gd name="connsiteY60" fmla="*/ 3235844 h 3442855"/>
              <a:gd name="connsiteX61" fmla="*/ 701915 w 12192000"/>
              <a:gd name="connsiteY61" fmla="*/ 3250223 h 3442855"/>
              <a:gd name="connsiteX62" fmla="*/ 463292 w 12192000"/>
              <a:gd name="connsiteY62" fmla="*/ 3316636 h 3442855"/>
              <a:gd name="connsiteX63" fmla="*/ 369865 w 12192000"/>
              <a:gd name="connsiteY63" fmla="*/ 3339094 h 3442855"/>
              <a:gd name="connsiteX64" fmla="*/ 318911 w 12192000"/>
              <a:gd name="connsiteY64" fmla="*/ 3367912 h 3442855"/>
              <a:gd name="connsiteX65" fmla="*/ 119548 w 12192000"/>
              <a:gd name="connsiteY65" fmla="*/ 3404651 h 3442855"/>
              <a:gd name="connsiteX66" fmla="*/ 0 w 12192000"/>
              <a:gd name="connsiteY66" fmla="*/ 3414000 h 3442855"/>
              <a:gd name="connsiteX67" fmla="*/ 0 w 12192000"/>
              <a:gd name="connsiteY67" fmla="*/ 2 h 3442855"/>
              <a:gd name="connsiteX68" fmla="*/ 3459904 w 12192000"/>
              <a:gd name="connsiteY68" fmla="*/ 1 h 3442855"/>
              <a:gd name="connsiteX69" fmla="*/ 3459907 w 12192000"/>
              <a:gd name="connsiteY69" fmla="*/ 0 h 344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192000" h="3442855">
                <a:moveTo>
                  <a:pt x="3459907" y="0"/>
                </a:moveTo>
                <a:lnTo>
                  <a:pt x="12192000" y="0"/>
                </a:lnTo>
                <a:lnTo>
                  <a:pt x="12192000" y="3442855"/>
                </a:lnTo>
                <a:lnTo>
                  <a:pt x="12076094" y="3423357"/>
                </a:lnTo>
                <a:cubicBezTo>
                  <a:pt x="12005159" y="3438127"/>
                  <a:pt x="12014346" y="3381657"/>
                  <a:pt x="11974360" y="3396494"/>
                </a:cubicBezTo>
                <a:cubicBezTo>
                  <a:pt x="11904719" y="3371812"/>
                  <a:pt x="11861782" y="3344051"/>
                  <a:pt x="11825709" y="3356473"/>
                </a:cubicBezTo>
                <a:cubicBezTo>
                  <a:pt x="11795915" y="3337312"/>
                  <a:pt x="11776282" y="3287434"/>
                  <a:pt x="11731940" y="3297768"/>
                </a:cubicBezTo>
                <a:cubicBezTo>
                  <a:pt x="11745979" y="3276550"/>
                  <a:pt x="11683245" y="3292173"/>
                  <a:pt x="11676634" y="3269119"/>
                </a:cubicBezTo>
                <a:cubicBezTo>
                  <a:pt x="11673835" y="3250701"/>
                  <a:pt x="11654148" y="3251146"/>
                  <a:pt x="11639416" y="3243537"/>
                </a:cubicBezTo>
                <a:cubicBezTo>
                  <a:pt x="11629359" y="3224298"/>
                  <a:pt x="11554687" y="3202798"/>
                  <a:pt x="11528409" y="3203904"/>
                </a:cubicBezTo>
                <a:cubicBezTo>
                  <a:pt x="11453995" y="3217978"/>
                  <a:pt x="11397027" y="3139530"/>
                  <a:pt x="11337600" y="3148858"/>
                </a:cubicBezTo>
                <a:cubicBezTo>
                  <a:pt x="11294796" y="3133781"/>
                  <a:pt x="11282692" y="3121518"/>
                  <a:pt x="11271588" y="3113441"/>
                </a:cubicBezTo>
                <a:cubicBezTo>
                  <a:pt x="11271384" y="3109093"/>
                  <a:pt x="11271181" y="3104744"/>
                  <a:pt x="11270977" y="3100396"/>
                </a:cubicBezTo>
                <a:lnTo>
                  <a:pt x="11250574" y="3091174"/>
                </a:lnTo>
                <a:lnTo>
                  <a:pt x="11246505" y="3086783"/>
                </a:lnTo>
                <a:cubicBezTo>
                  <a:pt x="11238764" y="3078354"/>
                  <a:pt x="11230851" y="3070308"/>
                  <a:pt x="11221805" y="3063540"/>
                </a:cubicBezTo>
                <a:cubicBezTo>
                  <a:pt x="11194819" y="3110734"/>
                  <a:pt x="11140396" y="3013748"/>
                  <a:pt x="11135382" y="3062095"/>
                </a:cubicBezTo>
                <a:cubicBezTo>
                  <a:pt x="11080975" y="3033115"/>
                  <a:pt x="11090475" y="3086737"/>
                  <a:pt x="11056771" y="3020684"/>
                </a:cubicBezTo>
                <a:cubicBezTo>
                  <a:pt x="10950489" y="2984550"/>
                  <a:pt x="10968513" y="2976705"/>
                  <a:pt x="10800887" y="2963080"/>
                </a:cubicBezTo>
                <a:cubicBezTo>
                  <a:pt x="10782723" y="2947697"/>
                  <a:pt x="10721294" y="2942886"/>
                  <a:pt x="10701230" y="2935785"/>
                </a:cubicBezTo>
                <a:lnTo>
                  <a:pt x="10529686" y="2918071"/>
                </a:lnTo>
                <a:cubicBezTo>
                  <a:pt x="10467898" y="2936564"/>
                  <a:pt x="10391723" y="2920684"/>
                  <a:pt x="10337584" y="2926238"/>
                </a:cubicBezTo>
                <a:cubicBezTo>
                  <a:pt x="10271486" y="2936266"/>
                  <a:pt x="10261085" y="2903356"/>
                  <a:pt x="10179941" y="2930174"/>
                </a:cubicBezTo>
                <a:cubicBezTo>
                  <a:pt x="10171294" y="2901323"/>
                  <a:pt x="10143743" y="2928373"/>
                  <a:pt x="10129038" y="2929992"/>
                </a:cubicBezTo>
                <a:cubicBezTo>
                  <a:pt x="10111049" y="2935411"/>
                  <a:pt x="10080763" y="2928965"/>
                  <a:pt x="10044809" y="2932587"/>
                </a:cubicBezTo>
                <a:cubicBezTo>
                  <a:pt x="9986964" y="2934979"/>
                  <a:pt x="10040427" y="2926217"/>
                  <a:pt x="9923926" y="2936679"/>
                </a:cubicBezTo>
                <a:cubicBezTo>
                  <a:pt x="9890801" y="2937500"/>
                  <a:pt x="9863184" y="2908407"/>
                  <a:pt x="9825938" y="2915287"/>
                </a:cubicBezTo>
                <a:lnTo>
                  <a:pt x="9761662" y="2916695"/>
                </a:lnTo>
                <a:lnTo>
                  <a:pt x="9688436" y="2894364"/>
                </a:lnTo>
                <a:lnTo>
                  <a:pt x="9626359" y="2876388"/>
                </a:lnTo>
                <a:lnTo>
                  <a:pt x="9536686" y="2845662"/>
                </a:lnTo>
                <a:cubicBezTo>
                  <a:pt x="9530621" y="2846717"/>
                  <a:pt x="9510170" y="2854046"/>
                  <a:pt x="9500517" y="2847197"/>
                </a:cubicBezTo>
                <a:lnTo>
                  <a:pt x="9432874" y="2826106"/>
                </a:lnTo>
                <a:cubicBezTo>
                  <a:pt x="9425326" y="2827008"/>
                  <a:pt x="9347481" y="2827961"/>
                  <a:pt x="9340481" y="2831628"/>
                </a:cubicBezTo>
                <a:cubicBezTo>
                  <a:pt x="9293603" y="2778331"/>
                  <a:pt x="9255558" y="2808341"/>
                  <a:pt x="9191002" y="2776544"/>
                </a:cubicBezTo>
                <a:lnTo>
                  <a:pt x="9181756" y="2773801"/>
                </a:lnTo>
                <a:lnTo>
                  <a:pt x="8912415" y="2765023"/>
                </a:lnTo>
                <a:lnTo>
                  <a:pt x="7709716" y="2795956"/>
                </a:lnTo>
                <a:cubicBezTo>
                  <a:pt x="7352819" y="2829880"/>
                  <a:pt x="7380767" y="2943418"/>
                  <a:pt x="6923164" y="2920980"/>
                </a:cubicBezTo>
                <a:cubicBezTo>
                  <a:pt x="5970798" y="2826379"/>
                  <a:pt x="4381146" y="3024064"/>
                  <a:pt x="3308915" y="3049912"/>
                </a:cubicBezTo>
                <a:cubicBezTo>
                  <a:pt x="3098453" y="3075471"/>
                  <a:pt x="2865005" y="3091676"/>
                  <a:pt x="2643050" y="3112559"/>
                </a:cubicBezTo>
                <a:lnTo>
                  <a:pt x="2426006" y="3161942"/>
                </a:lnTo>
                <a:lnTo>
                  <a:pt x="2291811" y="3176941"/>
                </a:lnTo>
                <a:lnTo>
                  <a:pt x="2201685" y="3200625"/>
                </a:lnTo>
                <a:cubicBezTo>
                  <a:pt x="2115718" y="3217427"/>
                  <a:pt x="2132108" y="3186461"/>
                  <a:pt x="2046141" y="3203263"/>
                </a:cubicBezTo>
                <a:cubicBezTo>
                  <a:pt x="2010569" y="3191771"/>
                  <a:pt x="1980262" y="3182883"/>
                  <a:pt x="1953987" y="3176250"/>
                </a:cubicBezTo>
                <a:lnTo>
                  <a:pt x="1924440" y="3170393"/>
                </a:lnTo>
                <a:lnTo>
                  <a:pt x="1907653" y="3175484"/>
                </a:lnTo>
                <a:cubicBezTo>
                  <a:pt x="1878061" y="3178004"/>
                  <a:pt x="1876006" y="3207968"/>
                  <a:pt x="1856828" y="3184705"/>
                </a:cubicBezTo>
                <a:lnTo>
                  <a:pt x="1831611" y="3205201"/>
                </a:lnTo>
                <a:lnTo>
                  <a:pt x="1715859" y="3229661"/>
                </a:lnTo>
                <a:lnTo>
                  <a:pt x="1573012" y="3250275"/>
                </a:lnTo>
                <a:lnTo>
                  <a:pt x="1525936" y="3243056"/>
                </a:lnTo>
                <a:lnTo>
                  <a:pt x="1515932" y="3243699"/>
                </a:lnTo>
                <a:cubicBezTo>
                  <a:pt x="1483797" y="3247820"/>
                  <a:pt x="1486309" y="3252662"/>
                  <a:pt x="1418247" y="3236042"/>
                </a:cubicBezTo>
                <a:cubicBezTo>
                  <a:pt x="1389292" y="3213946"/>
                  <a:pt x="1345427" y="3216968"/>
                  <a:pt x="1311781" y="3207733"/>
                </a:cubicBezTo>
                <a:lnTo>
                  <a:pt x="1287526" y="3195564"/>
                </a:lnTo>
                <a:lnTo>
                  <a:pt x="1275912" y="3202348"/>
                </a:lnTo>
                <a:cubicBezTo>
                  <a:pt x="1219626" y="3232740"/>
                  <a:pt x="1230867" y="3206674"/>
                  <a:pt x="1160923" y="3219676"/>
                </a:cubicBezTo>
                <a:cubicBezTo>
                  <a:pt x="1120939" y="3215839"/>
                  <a:pt x="1029087" y="3185516"/>
                  <a:pt x="909690" y="3216919"/>
                </a:cubicBezTo>
                <a:cubicBezTo>
                  <a:pt x="860463" y="3220671"/>
                  <a:pt x="794970" y="3221233"/>
                  <a:pt x="764020" y="3235844"/>
                </a:cubicBezTo>
                <a:cubicBezTo>
                  <a:pt x="713142" y="3261931"/>
                  <a:pt x="769145" y="3237498"/>
                  <a:pt x="701915" y="3250223"/>
                </a:cubicBezTo>
                <a:cubicBezTo>
                  <a:pt x="644188" y="3215027"/>
                  <a:pt x="531278" y="3284445"/>
                  <a:pt x="463292" y="3316636"/>
                </a:cubicBezTo>
                <a:cubicBezTo>
                  <a:pt x="456096" y="3336479"/>
                  <a:pt x="389128" y="3337531"/>
                  <a:pt x="369865" y="3339094"/>
                </a:cubicBezTo>
                <a:cubicBezTo>
                  <a:pt x="365488" y="3372375"/>
                  <a:pt x="330307" y="3346614"/>
                  <a:pt x="318911" y="3367912"/>
                </a:cubicBezTo>
                <a:cubicBezTo>
                  <a:pt x="256531" y="3381126"/>
                  <a:pt x="186611" y="3396061"/>
                  <a:pt x="119548" y="3404651"/>
                </a:cubicBezTo>
                <a:lnTo>
                  <a:pt x="0" y="3414000"/>
                </a:lnTo>
                <a:lnTo>
                  <a:pt x="0" y="2"/>
                </a:lnTo>
                <a:lnTo>
                  <a:pt x="3459904" y="1"/>
                </a:lnTo>
                <a:cubicBezTo>
                  <a:pt x="3459905" y="1"/>
                  <a:pt x="3459906" y="0"/>
                  <a:pt x="3459907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3879A-DC58-DCAA-2ED1-1410886B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4" y="627385"/>
            <a:ext cx="9620251" cy="856248"/>
          </a:xfrm>
        </p:spPr>
        <p:txBody>
          <a:bodyPr>
            <a:normAutofit/>
          </a:bodyPr>
          <a:lstStyle/>
          <a:p>
            <a:pPr algn="ctr"/>
            <a:r>
              <a:rPr lang="en-US" b="0" i="0" dirty="0" err="1">
                <a:effectLst/>
                <a:latin typeface="Söhne Mono"/>
              </a:rPr>
              <a:t>Verificarea</a:t>
            </a:r>
            <a:r>
              <a:rPr lang="en-US" b="0" i="0" dirty="0">
                <a:effectLst/>
                <a:latin typeface="Söhne Mono"/>
              </a:rPr>
              <a:t> </a:t>
            </a:r>
            <a:r>
              <a:rPr lang="ro-RO" dirty="0">
                <a:latin typeface="Söhne Mono"/>
              </a:rPr>
              <a:t>a</a:t>
            </a:r>
            <a:r>
              <a:rPr lang="en-US" b="0" i="0" dirty="0" err="1">
                <a:effectLst/>
                <a:latin typeface="Söhne Mono"/>
              </a:rPr>
              <a:t>plicației</a:t>
            </a:r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608CD17C-4A7C-477D-A659-BA8A89A7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1775" y="1609518"/>
            <a:ext cx="6610350" cy="294235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F91153D-CD1F-BA4A-78C2-8A9161077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642" y="2200583"/>
            <a:ext cx="6286500" cy="17602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DE66-FC9A-D868-88C1-A28955C7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4845083"/>
            <a:ext cx="8572500" cy="1374741"/>
          </a:xfrm>
        </p:spPr>
        <p:txBody>
          <a:bodyPr anchor="ctr">
            <a:normAutofit/>
          </a:bodyPr>
          <a:lstStyle/>
          <a:p>
            <a:pPr algn="ctr"/>
            <a:r>
              <a:rPr lang="ro-RO" sz="2400" dirty="0"/>
              <a:t>t</a:t>
            </a:r>
            <a:r>
              <a:rPr lang="en-US" sz="2400" dirty="0" err="1"/>
              <a:t>estarea</a:t>
            </a:r>
            <a:r>
              <a:rPr lang="en-US" sz="2400" dirty="0"/>
              <a:t> </a:t>
            </a:r>
            <a:r>
              <a:rPr lang="en-US" sz="2400" dirty="0" err="1"/>
              <a:t>funcționalității</a:t>
            </a:r>
            <a:r>
              <a:rPr lang="en-US" sz="2400" dirty="0"/>
              <a:t> </a:t>
            </a:r>
            <a:r>
              <a:rPr lang="en-US" sz="2400" dirty="0" err="1"/>
              <a:t>jocului</a:t>
            </a:r>
            <a:endParaRPr lang="en-US" sz="2400" dirty="0"/>
          </a:p>
          <a:p>
            <a:pPr algn="ctr"/>
            <a:r>
              <a:rPr lang="ro-RO" sz="2400" dirty="0"/>
              <a:t>v</a:t>
            </a:r>
            <a:r>
              <a:rPr lang="en-US" sz="2400" dirty="0" err="1"/>
              <a:t>erificarea</a:t>
            </a:r>
            <a:r>
              <a:rPr lang="en-US" sz="2400" dirty="0"/>
              <a:t> </a:t>
            </a:r>
            <a:r>
              <a:rPr lang="en-US" sz="2400" dirty="0" err="1"/>
              <a:t>mecanicilor</a:t>
            </a:r>
            <a:r>
              <a:rPr lang="en-US" sz="2400" dirty="0"/>
              <a:t> de </a:t>
            </a:r>
            <a:r>
              <a:rPr lang="en-US" sz="2400" dirty="0" err="1"/>
              <a:t>joc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77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301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Söhne Mono</vt:lpstr>
      <vt:lpstr>Office Theme</vt:lpstr>
      <vt:lpstr>Implementarea unui joc video 3D dedicat în Unity</vt:lpstr>
      <vt:lpstr>Cuprinsul lucrării</vt:lpstr>
      <vt:lpstr>Obiective, probleme formulate, stadiul actual al tematicii abordate</vt:lpstr>
      <vt:lpstr>Contribuția și rezultatele obținute</vt:lpstr>
      <vt:lpstr>PowerPoint Presentation</vt:lpstr>
      <vt:lpstr>Implementarea aplicației</vt:lpstr>
      <vt:lpstr>PowerPoint Presentation</vt:lpstr>
      <vt:lpstr>Etapele procesului de lucru:</vt:lpstr>
      <vt:lpstr>Verificarea aplicației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Implementarea unui joc video 3D dedicat în Unity</dc:title>
  <dc:creator>Bratasanu Anda Iulia</dc:creator>
  <cp:lastModifiedBy>Bratasanu Anda Iulia</cp:lastModifiedBy>
  <cp:revision>1</cp:revision>
  <dcterms:created xsi:type="dcterms:W3CDTF">2023-06-15T10:14:24Z</dcterms:created>
  <dcterms:modified xsi:type="dcterms:W3CDTF">2023-06-15T13:32:07Z</dcterms:modified>
</cp:coreProperties>
</file>