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59425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59425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5942553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5942553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5942553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5942553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d5942553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d5942553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5942553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5942553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5942553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5942553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4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 Python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57650" y="3009100"/>
            <a:ext cx="3102000" cy="1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Работали: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Ребрий Лидия,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Шарафутдинова Юлия,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Травина Валерия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/>
              <a:t>Роли в проекте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09425"/>
            <a:ext cx="85206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Ребрий Лидия - teamlead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Шарафутдинова Юлия - backend programmer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Валерия Трафина - frontend </a:t>
            </a:r>
            <a:r>
              <a:rPr lang="ru" sz="2000"/>
              <a:t>programmer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/>
              <a:t>Проект - Игра “Шаббат Шалом”</a:t>
            </a:r>
            <a:endParaRPr b="1" sz="27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4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игры - дойти до “</a:t>
            </a:r>
            <a:r>
              <a:rPr lang="ru"/>
              <a:t>Шаббат Шалома</a:t>
            </a:r>
            <a:r>
              <a:rPr lang="ru"/>
              <a:t>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этого игроку нужно строить замки, собирать с них доход, побеждать монстров и улучшать инфраструктуру.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325" y="1315349"/>
            <a:ext cx="4705901" cy="2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Замки</a:t>
            </a:r>
            <a:endParaRPr sz="27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Замки приносят доход, необходимый, для дальнейшего развития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Доход можно увеличивать, повышая уровень замков различными способами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Уровень замка отражают звездочки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750" y="1279725"/>
            <a:ext cx="3946001" cy="2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Монстры и доход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3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периодически в игре появляются монстры, которые блокируют доход.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 ними нашему игроку необходимо бороться, кликая на них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00" y="1152475"/>
            <a:ext cx="4178700" cy="247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720"/>
              <a:t>Т</a:t>
            </a:r>
            <a:r>
              <a:rPr b="1" lang="ru" sz="2720"/>
              <a:t>акже в игре</a:t>
            </a:r>
            <a:endParaRPr b="1" sz="27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4625" y="135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сохранения прогресса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</a:t>
            </a:r>
            <a:r>
              <a:rPr lang="ru"/>
              <a:t>екоративные</a:t>
            </a:r>
            <a:r>
              <a:rPr lang="ru"/>
              <a:t> дороги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подробные правила на стартовом экране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Музыкальное сопровождение и анимированные объекты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020"/>
              <a:t>Победа</a:t>
            </a:r>
            <a:endParaRPr b="1" sz="30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Победной страницей является достижение “Шаббат Шалома” с соответстующей музыкой :)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15727" l="0" r="-918" t="3536"/>
          <a:stretch/>
        </p:blipFill>
        <p:spPr>
          <a:xfrm>
            <a:off x="1774750" y="1982275"/>
            <a:ext cx="5782551" cy="27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