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DC80-3730-4883-84E8-CD62BC21AAB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0269-E02B-45D4-BD13-EC4F6AC9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2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DC80-3730-4883-84E8-CD62BC21AAB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0269-E02B-45D4-BD13-EC4F6AC9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2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DC80-3730-4883-84E8-CD62BC21AAB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0269-E02B-45D4-BD13-EC4F6AC9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7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21D4-1AE5-41FF-9264-28924BAE08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4B43-BDFC-45FD-BA07-A9D7338BA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16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21D4-1AE5-41FF-9264-28924BAE08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4B43-BDFC-45FD-BA07-A9D7338BA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759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21D4-1AE5-41FF-9264-28924BAE08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4B43-BDFC-45FD-BA07-A9D7338BA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211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21D4-1AE5-41FF-9264-28924BAE08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4B43-BDFC-45FD-BA07-A9D7338BA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337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21D4-1AE5-41FF-9264-28924BAE08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4B43-BDFC-45FD-BA07-A9D7338BA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669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21D4-1AE5-41FF-9264-28924BAE08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4B43-BDFC-45FD-BA07-A9D7338BA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637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21D4-1AE5-41FF-9264-28924BAE08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4B43-BDFC-45FD-BA07-A9D7338BA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54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21D4-1AE5-41FF-9264-28924BAE08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4B43-BDFC-45FD-BA07-A9D7338BA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99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DC80-3730-4883-84E8-CD62BC21AAB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0269-E02B-45D4-BD13-EC4F6AC9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44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21D4-1AE5-41FF-9264-28924BAE08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4B43-BDFC-45FD-BA07-A9D7338BA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51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21D4-1AE5-41FF-9264-28924BAE08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4B43-BDFC-45FD-BA07-A9D7338BA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1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21D4-1AE5-41FF-9264-28924BAE08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4B43-BDFC-45FD-BA07-A9D7338BA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67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DC80-3730-4883-84E8-CD62BC21AAB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0269-E02B-45D4-BD13-EC4F6AC9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8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DC80-3730-4883-84E8-CD62BC21AAB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0269-E02B-45D4-BD13-EC4F6AC9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6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DC80-3730-4883-84E8-CD62BC21AAB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0269-E02B-45D4-BD13-EC4F6AC9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8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DC80-3730-4883-84E8-CD62BC21AAB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0269-E02B-45D4-BD13-EC4F6AC9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5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DC80-3730-4883-84E8-CD62BC21AAB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0269-E02B-45D4-BD13-EC4F6AC9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3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DC80-3730-4883-84E8-CD62BC21AAB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0269-E02B-45D4-BD13-EC4F6AC9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9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DC80-3730-4883-84E8-CD62BC21AAB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0269-E02B-45D4-BD13-EC4F6AC9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2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3DC80-3730-4883-84E8-CD62BC21AAB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E0269-E02B-45D4-BD13-EC4F6AC9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521D4-1AE5-41FF-9264-28924BAE089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14B43-BDFC-45FD-BA07-A9D7338BA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37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1491"/>
            <a:ext cx="9144000" cy="3364684"/>
          </a:xfrm>
        </p:spPr>
        <p:txBody>
          <a:bodyPr>
            <a:normAutofit/>
          </a:bodyPr>
          <a:lstStyle/>
          <a:p>
            <a:r>
              <a:rPr lang="en-US" dirty="0" smtClean="0"/>
              <a:t>Zooming and shrinking in digital images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>
                <a:latin typeface="+mn-lt"/>
              </a:rPr>
              <a:t>S</a:t>
            </a:r>
            <a:r>
              <a:rPr lang="en-US" sz="2400" dirty="0" smtClean="0">
                <a:latin typeface="+mn-lt"/>
              </a:rPr>
              <a:t>tudy and implementation of the zoom and shrink techniques (at any scale) applied for digital images (grayscale with 8 bits/pixel)</a:t>
            </a:r>
            <a:endParaRPr lang="en-US" sz="2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81358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Image Processing Project</a:t>
            </a:r>
          </a:p>
          <a:p>
            <a:pPr algn="r"/>
            <a:r>
              <a:rPr lang="en-US" dirty="0" err="1" smtClean="0"/>
              <a:t>Chereji</a:t>
            </a:r>
            <a:r>
              <a:rPr lang="en-US" dirty="0" smtClean="0"/>
              <a:t> Iulia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1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</a:t>
            </a:r>
            <a:r>
              <a:rPr lang="en-US" dirty="0"/>
              <a:t>neighbor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the original images of dimensions lets say 3x4. And we want to make it 2.5 times larger. This mans a new image of 7.5x10 rounded =&gt; 8x10. After we read the image (</a:t>
            </a:r>
            <a:r>
              <a:rPr lang="en-US" dirty="0" err="1" smtClean="0"/>
              <a:t>src</a:t>
            </a:r>
            <a:r>
              <a:rPr lang="en-US" dirty="0" smtClean="0"/>
              <a:t>) and the scale (s) we create the output image (</a:t>
            </a:r>
            <a:r>
              <a:rPr lang="en-US" dirty="0" err="1" smtClean="0"/>
              <a:t>dest</a:t>
            </a:r>
            <a:r>
              <a:rPr lang="en-US" dirty="0" smtClean="0"/>
              <a:t>) and iterate on it: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=0:dest.y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j:dest:x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dest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)=</a:t>
            </a:r>
            <a:r>
              <a:rPr lang="en-US" dirty="0" err="1" smtClean="0"/>
              <a:t>src</a:t>
            </a:r>
            <a:r>
              <a:rPr lang="en-US" dirty="0" smtClean="0"/>
              <a:t>(round(</a:t>
            </a:r>
            <a:r>
              <a:rPr lang="en-US" dirty="0" err="1" smtClean="0"/>
              <a:t>i</a:t>
            </a:r>
            <a:r>
              <a:rPr lang="en-US" dirty="0" smtClean="0"/>
              <a:t>/s),round(j/s))</a:t>
            </a:r>
          </a:p>
          <a:p>
            <a:pPr marL="0" indent="0">
              <a:buNone/>
            </a:pPr>
            <a:r>
              <a:rPr lang="en-US" dirty="0" smtClean="0"/>
              <a:t>This also works for making an image smaller (scale &lt; 0).</a:t>
            </a:r>
          </a:p>
        </p:txBody>
      </p:sp>
    </p:spTree>
    <p:extLst>
      <p:ext uri="{BB962C8B-B14F-4D97-AF65-F5344CB8AC3E}">
        <p14:creationId xmlns:p14="http://schemas.microsoft.com/office/powerpoint/2010/main" val="211990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Bilinear </a:t>
            </a:r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uses linear interpolation to calculate the values between the neighboring pixels’ colors.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=0:dest.y</a:t>
            </a:r>
          </a:p>
          <a:p>
            <a:pPr marL="0" indent="0">
              <a:buNone/>
            </a:pPr>
            <a:r>
              <a:rPr lang="en-US" dirty="0"/>
              <a:t>	For j:dest:x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isrc</a:t>
            </a:r>
            <a:r>
              <a:rPr lang="en-US" dirty="0" smtClean="0"/>
              <a:t>=</a:t>
            </a:r>
            <a:r>
              <a:rPr lang="en-US" dirty="0" err="1" smtClean="0"/>
              <a:t>i</a:t>
            </a:r>
            <a:r>
              <a:rPr lang="en-US" dirty="0" smtClean="0"/>
              <a:t>/s, </a:t>
            </a:r>
            <a:r>
              <a:rPr lang="en-US" dirty="0" err="1" smtClean="0"/>
              <a:t>jsrc</a:t>
            </a:r>
            <a:r>
              <a:rPr lang="en-US" dirty="0" smtClean="0"/>
              <a:t>=j/s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ifloor</a:t>
            </a:r>
            <a:r>
              <a:rPr lang="en-US" dirty="0" smtClean="0"/>
              <a:t>=floor(</a:t>
            </a:r>
            <a:r>
              <a:rPr lang="en-US" dirty="0" err="1"/>
              <a:t>isrc</a:t>
            </a:r>
            <a:r>
              <a:rPr lang="en-US" dirty="0" smtClean="0"/>
              <a:t>), </a:t>
            </a:r>
            <a:r>
              <a:rPr lang="en-US" dirty="0" err="1" smtClean="0"/>
              <a:t>iceil</a:t>
            </a:r>
            <a:r>
              <a:rPr lang="en-US" dirty="0" smtClean="0"/>
              <a:t>=ceil(</a:t>
            </a:r>
            <a:r>
              <a:rPr lang="en-US" dirty="0" err="1"/>
              <a:t>isrc</a:t>
            </a:r>
            <a:r>
              <a:rPr lang="en-US" dirty="0" smtClean="0"/>
              <a:t>), </a:t>
            </a:r>
            <a:r>
              <a:rPr lang="en-US" dirty="0" err="1" smtClean="0"/>
              <a:t>jfloor</a:t>
            </a:r>
            <a:r>
              <a:rPr lang="en-US" dirty="0" smtClean="0"/>
              <a:t>=floor(</a:t>
            </a:r>
            <a:r>
              <a:rPr lang="en-US" dirty="0" err="1"/>
              <a:t>jsrc</a:t>
            </a:r>
            <a:r>
              <a:rPr lang="en-US" dirty="0" smtClean="0"/>
              <a:t>), 				</a:t>
            </a:r>
            <a:r>
              <a:rPr lang="en-US" dirty="0" err="1" smtClean="0"/>
              <a:t>jceil</a:t>
            </a:r>
            <a:r>
              <a:rPr lang="en-US" dirty="0" smtClean="0"/>
              <a:t>=ceil(</a:t>
            </a:r>
            <a:r>
              <a:rPr lang="en-US" dirty="0" err="1" smtClean="0"/>
              <a:t>jsrc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ul</a:t>
            </a:r>
            <a:r>
              <a:rPr lang="en-US" dirty="0" smtClean="0"/>
              <a:t>=</a:t>
            </a:r>
            <a:r>
              <a:rPr lang="en-US" dirty="0" err="1" smtClean="0"/>
              <a:t>src</a:t>
            </a:r>
            <a:r>
              <a:rPr lang="en-US" dirty="0" smtClean="0"/>
              <a:t>(</a:t>
            </a:r>
            <a:r>
              <a:rPr lang="en-US" dirty="0" err="1" smtClean="0"/>
              <a:t>iceil,jceil</a:t>
            </a:r>
            <a:r>
              <a:rPr lang="en-US" dirty="0" smtClean="0"/>
              <a:t>), </a:t>
            </a:r>
            <a:r>
              <a:rPr lang="en-US" dirty="0" err="1" smtClean="0"/>
              <a:t>ur</a:t>
            </a:r>
            <a:r>
              <a:rPr lang="en-US" dirty="0" smtClean="0"/>
              <a:t>=</a:t>
            </a:r>
            <a:r>
              <a:rPr lang="en-US" dirty="0" err="1" smtClean="0"/>
              <a:t>src</a:t>
            </a:r>
            <a:r>
              <a:rPr lang="en-US" dirty="0" smtClean="0"/>
              <a:t>(</a:t>
            </a:r>
            <a:r>
              <a:rPr lang="en-US" dirty="0" err="1" smtClean="0"/>
              <a:t>ifloor,jceil</a:t>
            </a:r>
            <a:r>
              <a:rPr lang="en-US" dirty="0" smtClean="0"/>
              <a:t>), dl=</a:t>
            </a:r>
            <a:r>
              <a:rPr lang="en-US" dirty="0" err="1" smtClean="0"/>
              <a:t>src</a:t>
            </a:r>
            <a:r>
              <a:rPr lang="en-US" dirty="0" smtClean="0"/>
              <a:t>(</a:t>
            </a:r>
            <a:r>
              <a:rPr lang="en-US" dirty="0" err="1" smtClean="0"/>
              <a:t>iceil,jfloor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dr</a:t>
            </a:r>
            <a:r>
              <a:rPr lang="en-US" dirty="0" smtClean="0"/>
              <a:t>=</a:t>
            </a:r>
            <a:r>
              <a:rPr lang="en-US" dirty="0" err="1" smtClean="0"/>
              <a:t>src</a:t>
            </a:r>
            <a:r>
              <a:rPr lang="en-US" dirty="0" smtClean="0"/>
              <a:t>(</a:t>
            </a:r>
            <a:r>
              <a:rPr lang="en-US" dirty="0" err="1" smtClean="0"/>
              <a:t>iceil,jceil</a:t>
            </a:r>
            <a:r>
              <a:rPr lang="en-US" dirty="0" smtClean="0"/>
              <a:t>); //u-</a:t>
            </a:r>
            <a:r>
              <a:rPr lang="en-US" dirty="0" err="1" smtClean="0"/>
              <a:t>up,d</a:t>
            </a:r>
            <a:r>
              <a:rPr lang="en-US" dirty="0" smtClean="0"/>
              <a:t>-</a:t>
            </a:r>
            <a:r>
              <a:rPr lang="en-US" dirty="0" err="1" smtClean="0"/>
              <a:t>down,l</a:t>
            </a:r>
            <a:r>
              <a:rPr lang="en-US" dirty="0" smtClean="0"/>
              <a:t>-</a:t>
            </a:r>
            <a:r>
              <a:rPr lang="en-US" dirty="0" err="1" smtClean="0"/>
              <a:t>left,r</a:t>
            </a:r>
            <a:r>
              <a:rPr lang="en-US" dirty="0" smtClean="0"/>
              <a:t>-right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6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8352"/>
            <a:ext cx="10515600" cy="57786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Calculate the interpolated values on the horizontal lines first: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u=</a:t>
            </a:r>
            <a:r>
              <a:rPr lang="en-US" dirty="0" err="1" smtClean="0"/>
              <a:t>ul</a:t>
            </a:r>
            <a:r>
              <a:rPr lang="en-US" dirty="0" smtClean="0"/>
              <a:t>*(</a:t>
            </a:r>
            <a:r>
              <a:rPr lang="en-US" dirty="0" err="1" smtClean="0"/>
              <a:t>jceil-jsrc</a:t>
            </a:r>
            <a:r>
              <a:rPr lang="en-US" dirty="0" smtClean="0"/>
              <a:t>) + </a:t>
            </a:r>
            <a:r>
              <a:rPr lang="en-US" dirty="0" err="1" smtClean="0"/>
              <a:t>ur</a:t>
            </a:r>
            <a:r>
              <a:rPr lang="en-US" dirty="0" smtClean="0"/>
              <a:t>*(</a:t>
            </a:r>
            <a:r>
              <a:rPr lang="en-US" dirty="0" err="1" smtClean="0"/>
              <a:t>jsrc-jfloor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d=dl</a:t>
            </a:r>
            <a:r>
              <a:rPr lang="en-US" dirty="0"/>
              <a:t>*(</a:t>
            </a:r>
            <a:r>
              <a:rPr lang="en-US" dirty="0" err="1"/>
              <a:t>jceil-jsrc</a:t>
            </a:r>
            <a:r>
              <a:rPr lang="en-US" dirty="0"/>
              <a:t>) + </a:t>
            </a:r>
            <a:r>
              <a:rPr lang="en-US" dirty="0" err="1" smtClean="0"/>
              <a:t>dr</a:t>
            </a:r>
            <a:r>
              <a:rPr lang="en-US" dirty="0"/>
              <a:t>*(</a:t>
            </a:r>
            <a:r>
              <a:rPr lang="en-US" dirty="0" err="1"/>
              <a:t>jsrc-jfloor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val</a:t>
            </a:r>
            <a:r>
              <a:rPr lang="en-US" dirty="0" smtClean="0"/>
              <a:t>=u*(</a:t>
            </a:r>
            <a:r>
              <a:rPr lang="en-US" dirty="0" err="1" smtClean="0"/>
              <a:t>iceil-isrc</a:t>
            </a:r>
            <a:r>
              <a:rPr lang="en-US" dirty="0" smtClean="0"/>
              <a:t>)+d*(</a:t>
            </a:r>
            <a:r>
              <a:rPr lang="en-US" dirty="0" err="1" smtClean="0"/>
              <a:t>isrc-ifloor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dest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)=</a:t>
            </a:r>
            <a:r>
              <a:rPr lang="en-US" dirty="0" err="1" smtClean="0"/>
              <a:t>val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We also need to check if the values for </a:t>
            </a:r>
            <a:r>
              <a:rPr lang="en-US" dirty="0" err="1" smtClean="0"/>
              <a:t>isrc</a:t>
            </a:r>
            <a:r>
              <a:rPr lang="en-US" dirty="0" smtClean="0"/>
              <a:t> and </a:t>
            </a:r>
            <a:r>
              <a:rPr lang="en-US" dirty="0" err="1" smtClean="0"/>
              <a:t>jsrc</a:t>
            </a:r>
            <a:r>
              <a:rPr lang="en-US" dirty="0" smtClean="0"/>
              <a:t> are integers, in which case we don’t need to interpolate, we just assign the value.</a:t>
            </a:r>
          </a:p>
          <a:p>
            <a:pPr marL="0" indent="0">
              <a:buNone/>
            </a:pPr>
            <a:r>
              <a:rPr lang="en-US" dirty="0" smtClean="0"/>
              <a:t>This algorithm uses 4 nearest neighbors to determine the output. </a:t>
            </a:r>
            <a:r>
              <a:rPr lang="en-US" dirty="0" err="1" smtClean="0"/>
              <a:t>Bicubic</a:t>
            </a:r>
            <a:r>
              <a:rPr lang="en-US" dirty="0" smtClean="0"/>
              <a:t> uses 16 neighbors and weights distribution is done differently.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5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Bicubic</a:t>
            </a:r>
            <a:r>
              <a:rPr lang="en-US" dirty="0" smtClean="0"/>
              <a:t>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8966"/>
            <a:ext cx="10515600" cy="48279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For example we take an image of height 241 and width 218 and the scale 1.5 =&gt; height 362, width 327</a:t>
            </a:r>
          </a:p>
          <a:p>
            <a:pPr marL="0" indent="0">
              <a:buNone/>
            </a:pPr>
            <a:r>
              <a:rPr lang="en-US" dirty="0" smtClean="0"/>
              <a:t>We iterate on the new bigger image and reach </a:t>
            </a:r>
            <a:r>
              <a:rPr lang="en-US" dirty="0" err="1" smtClean="0"/>
              <a:t>i</a:t>
            </a:r>
            <a:r>
              <a:rPr lang="en-US" dirty="0" smtClean="0"/>
              <a:t>=8, j=242. We compute the x and y equivalent in the original image x= 161.33 y=5.33.</a:t>
            </a:r>
          </a:p>
          <a:p>
            <a:pPr marL="0" indent="0">
              <a:buNone/>
            </a:pPr>
            <a:r>
              <a:rPr lang="en-US" dirty="0" smtClean="0"/>
              <a:t>We take 16 points around the point; their x values will be: 160,161,162,163 and their y values: 4,5,6,7.</a:t>
            </a:r>
          </a:p>
          <a:p>
            <a:pPr marL="0" indent="0">
              <a:buNone/>
            </a:pPr>
            <a:r>
              <a:rPr lang="en-US" dirty="0" smtClean="0"/>
              <a:t>We compute the distances between our projected point (real </a:t>
            </a:r>
            <a:r>
              <a:rPr lang="en-US" dirty="0" err="1" smtClean="0"/>
              <a:t>nr</a:t>
            </a:r>
            <a:r>
              <a:rPr lang="en-US" dirty="0" smtClean="0"/>
              <a:t>) coordinates and the 16 points’ coordinates.</a:t>
            </a:r>
          </a:p>
          <a:p>
            <a:pPr marL="0" indent="0">
              <a:buNone/>
            </a:pPr>
            <a:r>
              <a:rPr lang="en-US" dirty="0" smtClean="0"/>
              <a:t>So x1 = 161.33-160 = 1.33, x2=	0.33, x3=0.66, x4=1.66</a:t>
            </a:r>
          </a:p>
          <a:p>
            <a:pPr marL="0" indent="0">
              <a:buNone/>
            </a:pPr>
            <a:r>
              <a:rPr lang="en-US" dirty="0" smtClean="0"/>
              <a:t>Y1=1.33, y2=0.33,y3=0.66,y4=1.66. We need these distances to compute the weights of the 16 points.</a:t>
            </a:r>
          </a:p>
        </p:txBody>
      </p:sp>
    </p:spTree>
    <p:extLst>
      <p:ext uri="{BB962C8B-B14F-4D97-AF65-F5344CB8AC3E}">
        <p14:creationId xmlns:p14="http://schemas.microsoft.com/office/powerpoint/2010/main" val="123308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5925"/>
            <a:ext cx="10515600" cy="58510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use this formula to compute the weights: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is a chosen value (-0.5, -0.75, -1) we choose it -0.5.</a:t>
            </a:r>
          </a:p>
          <a:p>
            <a:pPr marL="0" indent="0">
              <a:buNone/>
            </a:pPr>
            <a:r>
              <a:rPr lang="en-US" dirty="0" smtClean="0"/>
              <a:t>So we get h(x1)=-0.07, h(x2)=0.77, h(x3)=0.33, h(x4)=-0.03</a:t>
            </a:r>
          </a:p>
          <a:p>
            <a:pPr marL="0" indent="0">
              <a:buNone/>
            </a:pPr>
            <a:r>
              <a:rPr lang="en-US" dirty="0" smtClean="0"/>
              <a:t>h(y1</a:t>
            </a:r>
            <a:r>
              <a:rPr lang="en-US" dirty="0"/>
              <a:t>)=-0.07, </a:t>
            </a:r>
            <a:r>
              <a:rPr lang="en-US" dirty="0" smtClean="0"/>
              <a:t>h(y2</a:t>
            </a:r>
            <a:r>
              <a:rPr lang="en-US" dirty="0"/>
              <a:t>)=0.77, </a:t>
            </a:r>
            <a:r>
              <a:rPr lang="en-US" dirty="0" smtClean="0"/>
              <a:t>h(y3</a:t>
            </a:r>
            <a:r>
              <a:rPr lang="en-US" dirty="0"/>
              <a:t>)=0.33, </a:t>
            </a:r>
            <a:r>
              <a:rPr lang="en-US" dirty="0" smtClean="0"/>
              <a:t>h(y4</a:t>
            </a:r>
            <a:r>
              <a:rPr lang="en-US" dirty="0"/>
              <a:t>)=-</a:t>
            </a:r>
            <a:r>
              <a:rPr lang="en-US" dirty="0" smtClean="0"/>
              <a:t>0.03</a:t>
            </a:r>
          </a:p>
          <a:p>
            <a:pPr marL="0" indent="0">
              <a:buNone/>
            </a:pPr>
            <a:r>
              <a:rPr lang="en-US" dirty="0" smtClean="0"/>
              <a:t>Then we use these values to interpolate first horizontally (on 4 lines) then vertically the previous results to get the final value.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817" t="37624" r="21138" b="44555"/>
          <a:stretch/>
        </p:blipFill>
        <p:spPr>
          <a:xfrm>
            <a:off x="968721" y="959667"/>
            <a:ext cx="5789530" cy="1756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351" t="67987" r="41188" b="8118"/>
          <a:stretch/>
        </p:blipFill>
        <p:spPr>
          <a:xfrm>
            <a:off x="7542291" y="864306"/>
            <a:ext cx="3811509" cy="238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7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05" t="8588" r="17841" b="7137"/>
          <a:stretch/>
        </p:blipFill>
        <p:spPr>
          <a:xfrm>
            <a:off x="1348966" y="615635"/>
            <a:ext cx="8975795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9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5101"/>
            <a:ext cx="10515600" cy="56518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Doing this computation is exactly this matrix multiplications: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f are the pixel colors (level of grays) in the source image.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663" t="47393" r="46238" b="40462"/>
          <a:stretch/>
        </p:blipFill>
        <p:spPr>
          <a:xfrm>
            <a:off x="1801639" y="1176950"/>
            <a:ext cx="8236682" cy="140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4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320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1_Office Theme</vt:lpstr>
      <vt:lpstr>Zooming and shrinking in digital images  Study and implementation of the zoom and shrink techniques (at any scale) applied for digital images (grayscale with 8 bits/pixel)</vt:lpstr>
      <vt:lpstr>Nearest neighbor interpolation</vt:lpstr>
      <vt:lpstr>Bilinear interpolation</vt:lpstr>
      <vt:lpstr>PowerPoint Presentation</vt:lpstr>
      <vt:lpstr>Bicubic interpolation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Zooming and shrinking in digital images  Study and implementation of the zoom and shrink techniques (at any scale) applied for digital images (grayscale with 8 bits/pixel)</dc:title>
  <dc:creator>Admin</dc:creator>
  <cp:lastModifiedBy>Admin</cp:lastModifiedBy>
  <cp:revision>12</cp:revision>
  <dcterms:created xsi:type="dcterms:W3CDTF">2022-04-05T16:47:04Z</dcterms:created>
  <dcterms:modified xsi:type="dcterms:W3CDTF">2022-04-20T20:27:03Z</dcterms:modified>
</cp:coreProperties>
</file>