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7" r:id="rId2"/>
    <p:sldId id="353" r:id="rId3"/>
    <p:sldId id="354" r:id="rId4"/>
    <p:sldId id="355" r:id="rId5"/>
    <p:sldId id="384" r:id="rId6"/>
    <p:sldId id="359" r:id="rId7"/>
    <p:sldId id="356" r:id="rId8"/>
    <p:sldId id="358" r:id="rId9"/>
    <p:sldId id="264" r:id="rId10"/>
    <p:sldId id="269" r:id="rId11"/>
    <p:sldId id="318" r:id="rId12"/>
    <p:sldId id="349" r:id="rId13"/>
    <p:sldId id="323" r:id="rId14"/>
    <p:sldId id="345" r:id="rId15"/>
    <p:sldId id="346" r:id="rId16"/>
    <p:sldId id="325" r:id="rId17"/>
    <p:sldId id="352" r:id="rId18"/>
    <p:sldId id="326" r:id="rId19"/>
    <p:sldId id="327" r:id="rId20"/>
    <p:sldId id="329" r:id="rId21"/>
    <p:sldId id="340" r:id="rId22"/>
    <p:sldId id="341" r:id="rId23"/>
    <p:sldId id="343" r:id="rId24"/>
    <p:sldId id="364" r:id="rId25"/>
    <p:sldId id="365" r:id="rId26"/>
    <p:sldId id="381" r:id="rId27"/>
    <p:sldId id="366" r:id="rId28"/>
    <p:sldId id="367" r:id="rId29"/>
    <p:sldId id="289" r:id="rId30"/>
    <p:sldId id="293" r:id="rId31"/>
    <p:sldId id="382" r:id="rId32"/>
    <p:sldId id="259" r:id="rId33"/>
    <p:sldId id="288" r:id="rId34"/>
    <p:sldId id="383" r:id="rId35"/>
    <p:sldId id="371" r:id="rId36"/>
    <p:sldId id="258" r:id="rId37"/>
    <p:sldId id="372" r:id="rId38"/>
    <p:sldId id="280" r:id="rId39"/>
    <p:sldId id="373" r:id="rId40"/>
    <p:sldId id="374" r:id="rId41"/>
    <p:sldId id="375" r:id="rId42"/>
    <p:sldId id="281" r:id="rId43"/>
    <p:sldId id="265" r:id="rId44"/>
    <p:sldId id="266" r:id="rId45"/>
    <p:sldId id="376" r:id="rId46"/>
    <p:sldId id="377" r:id="rId47"/>
    <p:sldId id="378" r:id="rId48"/>
    <p:sldId id="379" r:id="rId49"/>
    <p:sldId id="380" r:id="rId50"/>
    <p:sldId id="368"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3" d="100"/>
          <a:sy n="63" d="100"/>
        </p:scale>
        <p:origin x="804" y="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10.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7.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7.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91CDA2-B4C2-44F2-94FC-E505669A1489}"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D53F8F8E-C615-498B-8B6C-D74C9C7C5574}">
      <dgm:prSet/>
      <dgm:spPr/>
      <dgm:t>
        <a:bodyPr/>
        <a:lstStyle/>
        <a:p>
          <a:r>
            <a:rPr lang="en-GB"/>
            <a:t>What is big data and why is it useful for research? </a:t>
          </a:r>
          <a:endParaRPr lang="en-US"/>
        </a:p>
      </dgm:t>
    </dgm:pt>
    <dgm:pt modelId="{B2E4DDF0-59E2-4CB2-BC4F-98D225785C57}" type="parTrans" cxnId="{E883700F-7F89-4C0B-A72C-C4EA45359511}">
      <dgm:prSet/>
      <dgm:spPr/>
      <dgm:t>
        <a:bodyPr/>
        <a:lstStyle/>
        <a:p>
          <a:endParaRPr lang="en-US"/>
        </a:p>
      </dgm:t>
    </dgm:pt>
    <dgm:pt modelId="{2A784C97-2676-4DF7-AAE3-C5B24AD73AB2}" type="sibTrans" cxnId="{E883700F-7F89-4C0B-A72C-C4EA45359511}">
      <dgm:prSet/>
      <dgm:spPr/>
      <dgm:t>
        <a:bodyPr/>
        <a:lstStyle/>
        <a:p>
          <a:endParaRPr lang="en-US"/>
        </a:p>
      </dgm:t>
    </dgm:pt>
    <dgm:pt modelId="{7BDE7E78-B005-4B15-A857-BAABBE25D180}">
      <dgm:prSet/>
      <dgm:spPr/>
      <dgm:t>
        <a:bodyPr/>
        <a:lstStyle/>
        <a:p>
          <a:r>
            <a:rPr lang="en-GB"/>
            <a:t>Examples of research questions addressed in the social sciences using big data</a:t>
          </a:r>
          <a:endParaRPr lang="en-US"/>
        </a:p>
      </dgm:t>
    </dgm:pt>
    <dgm:pt modelId="{8E920DA3-83BA-4D73-9DA0-0915CC29E41E}" type="parTrans" cxnId="{A879C8B1-72DE-47F9-8CEF-E437717E9A04}">
      <dgm:prSet/>
      <dgm:spPr/>
      <dgm:t>
        <a:bodyPr/>
        <a:lstStyle/>
        <a:p>
          <a:endParaRPr lang="en-US"/>
        </a:p>
      </dgm:t>
    </dgm:pt>
    <dgm:pt modelId="{567FC77C-9F0E-402C-BD2E-AC0B27C356B3}" type="sibTrans" cxnId="{A879C8B1-72DE-47F9-8CEF-E437717E9A04}">
      <dgm:prSet/>
      <dgm:spPr/>
      <dgm:t>
        <a:bodyPr/>
        <a:lstStyle/>
        <a:p>
          <a:endParaRPr lang="en-US"/>
        </a:p>
      </dgm:t>
    </dgm:pt>
    <dgm:pt modelId="{2BD070FD-113A-45DD-A2C4-5DC90EE118D5}">
      <dgm:prSet/>
      <dgm:spPr/>
      <dgm:t>
        <a:bodyPr/>
        <a:lstStyle/>
        <a:p>
          <a:r>
            <a:rPr lang="en-GB" dirty="0"/>
            <a:t>Collecting Twitter data (theory and applications)</a:t>
          </a:r>
          <a:endParaRPr lang="en-US" dirty="0"/>
        </a:p>
      </dgm:t>
    </dgm:pt>
    <dgm:pt modelId="{C3085D9A-89E0-420A-BC62-6534AECA34AC}" type="parTrans" cxnId="{1345702A-A35C-489A-8D69-4E0C01292271}">
      <dgm:prSet/>
      <dgm:spPr/>
      <dgm:t>
        <a:bodyPr/>
        <a:lstStyle/>
        <a:p>
          <a:endParaRPr lang="en-US"/>
        </a:p>
      </dgm:t>
    </dgm:pt>
    <dgm:pt modelId="{FA7A0BB7-6191-4538-AC45-2F34867A7DD3}" type="sibTrans" cxnId="{1345702A-A35C-489A-8D69-4E0C01292271}">
      <dgm:prSet/>
      <dgm:spPr/>
      <dgm:t>
        <a:bodyPr/>
        <a:lstStyle/>
        <a:p>
          <a:endParaRPr lang="en-US"/>
        </a:p>
      </dgm:t>
    </dgm:pt>
    <dgm:pt modelId="{DC125E68-607B-48F6-BD17-C81C85A7BD04}">
      <dgm:prSet/>
      <dgm:spPr/>
      <dgm:t>
        <a:bodyPr/>
        <a:lstStyle/>
        <a:p>
          <a:r>
            <a:rPr lang="en-GB"/>
            <a:t>Collecting Facebook data (theory and applications)</a:t>
          </a:r>
          <a:endParaRPr lang="en-US"/>
        </a:p>
      </dgm:t>
    </dgm:pt>
    <dgm:pt modelId="{C43BA8CD-988E-48B1-B043-758AC191409B}" type="parTrans" cxnId="{1A1EAFAD-B2E1-448C-9815-F370A79422F7}">
      <dgm:prSet/>
      <dgm:spPr/>
      <dgm:t>
        <a:bodyPr/>
        <a:lstStyle/>
        <a:p>
          <a:endParaRPr lang="en-US"/>
        </a:p>
      </dgm:t>
    </dgm:pt>
    <dgm:pt modelId="{16B28628-CA5D-4D28-BD3A-400B6CEE018A}" type="sibTrans" cxnId="{1A1EAFAD-B2E1-448C-9815-F370A79422F7}">
      <dgm:prSet/>
      <dgm:spPr/>
      <dgm:t>
        <a:bodyPr/>
        <a:lstStyle/>
        <a:p>
          <a:endParaRPr lang="en-US"/>
        </a:p>
      </dgm:t>
    </dgm:pt>
    <dgm:pt modelId="{F52C7C45-E24B-41DA-BF72-1C43DE197F6D}">
      <dgm:prSet/>
      <dgm:spPr/>
      <dgm:t>
        <a:bodyPr/>
        <a:lstStyle/>
        <a:p>
          <a:r>
            <a:rPr lang="en-GB" dirty="0"/>
            <a:t>Analysing social media data (theory and applications)</a:t>
          </a:r>
          <a:endParaRPr lang="en-US" dirty="0"/>
        </a:p>
      </dgm:t>
    </dgm:pt>
    <dgm:pt modelId="{E28FDD82-1EA8-4406-A7E0-2D850F3D5814}" type="parTrans" cxnId="{742C9A45-B403-4D38-B1C5-5DDCD6F1DE46}">
      <dgm:prSet/>
      <dgm:spPr/>
      <dgm:t>
        <a:bodyPr/>
        <a:lstStyle/>
        <a:p>
          <a:endParaRPr lang="en-US"/>
        </a:p>
      </dgm:t>
    </dgm:pt>
    <dgm:pt modelId="{F729DD24-2077-477E-A778-3D3F43C36CB6}" type="sibTrans" cxnId="{742C9A45-B403-4D38-B1C5-5DDCD6F1DE46}">
      <dgm:prSet/>
      <dgm:spPr/>
      <dgm:t>
        <a:bodyPr/>
        <a:lstStyle/>
        <a:p>
          <a:endParaRPr lang="en-US"/>
        </a:p>
      </dgm:t>
    </dgm:pt>
    <dgm:pt modelId="{6984ECCF-48B4-49BC-B6F9-508BBB1BDB9A}">
      <dgm:prSet/>
      <dgm:spPr/>
      <dgm:t>
        <a:bodyPr/>
        <a:lstStyle/>
        <a:p>
          <a:r>
            <a:rPr lang="en-GB"/>
            <a:t>Methodological concerns and challenges in the use of social media and online data</a:t>
          </a:r>
          <a:endParaRPr lang="en-US"/>
        </a:p>
      </dgm:t>
    </dgm:pt>
    <dgm:pt modelId="{8833A02C-AFC0-42CC-9867-5E45E7FB8060}" type="parTrans" cxnId="{D774C41F-ECDE-4AA4-9460-66DAE619BADD}">
      <dgm:prSet/>
      <dgm:spPr/>
      <dgm:t>
        <a:bodyPr/>
        <a:lstStyle/>
        <a:p>
          <a:endParaRPr lang="en-US"/>
        </a:p>
      </dgm:t>
    </dgm:pt>
    <dgm:pt modelId="{34DD6E02-58AA-4CBB-996D-983F0FC8F860}" type="sibTrans" cxnId="{D774C41F-ECDE-4AA4-9460-66DAE619BADD}">
      <dgm:prSet/>
      <dgm:spPr/>
      <dgm:t>
        <a:bodyPr/>
        <a:lstStyle/>
        <a:p>
          <a:endParaRPr lang="en-US"/>
        </a:p>
      </dgm:t>
    </dgm:pt>
    <dgm:pt modelId="{CB2FA6F4-9763-4070-A859-5051ACB70A6C}" type="pres">
      <dgm:prSet presAssocID="{B191CDA2-B4C2-44F2-94FC-E505669A1489}" presName="vert0" presStyleCnt="0">
        <dgm:presLayoutVars>
          <dgm:dir/>
          <dgm:animOne val="branch"/>
          <dgm:animLvl val="lvl"/>
        </dgm:presLayoutVars>
      </dgm:prSet>
      <dgm:spPr/>
    </dgm:pt>
    <dgm:pt modelId="{FE74EA7D-76C1-41A7-A298-666687E85CA9}" type="pres">
      <dgm:prSet presAssocID="{D53F8F8E-C615-498B-8B6C-D74C9C7C5574}" presName="thickLine" presStyleLbl="alignNode1" presStyleIdx="0" presStyleCnt="6"/>
      <dgm:spPr/>
    </dgm:pt>
    <dgm:pt modelId="{BFCC99BC-E99B-44FD-8F08-8A6A37DA94A0}" type="pres">
      <dgm:prSet presAssocID="{D53F8F8E-C615-498B-8B6C-D74C9C7C5574}" presName="horz1" presStyleCnt="0"/>
      <dgm:spPr/>
    </dgm:pt>
    <dgm:pt modelId="{1A216901-F7F9-4971-96BF-EC6F8F4A70AF}" type="pres">
      <dgm:prSet presAssocID="{D53F8F8E-C615-498B-8B6C-D74C9C7C5574}" presName="tx1" presStyleLbl="revTx" presStyleIdx="0" presStyleCnt="6"/>
      <dgm:spPr/>
    </dgm:pt>
    <dgm:pt modelId="{2ADA2A1B-E85E-46F9-981E-FEC3668F163D}" type="pres">
      <dgm:prSet presAssocID="{D53F8F8E-C615-498B-8B6C-D74C9C7C5574}" presName="vert1" presStyleCnt="0"/>
      <dgm:spPr/>
    </dgm:pt>
    <dgm:pt modelId="{3400EF27-76E5-45F2-A022-6B55A494A022}" type="pres">
      <dgm:prSet presAssocID="{7BDE7E78-B005-4B15-A857-BAABBE25D180}" presName="thickLine" presStyleLbl="alignNode1" presStyleIdx="1" presStyleCnt="6"/>
      <dgm:spPr/>
    </dgm:pt>
    <dgm:pt modelId="{0BABD2DF-540C-4D5B-8384-976C028BFFCA}" type="pres">
      <dgm:prSet presAssocID="{7BDE7E78-B005-4B15-A857-BAABBE25D180}" presName="horz1" presStyleCnt="0"/>
      <dgm:spPr/>
    </dgm:pt>
    <dgm:pt modelId="{12AFA878-8854-440F-8A52-BD83A887B889}" type="pres">
      <dgm:prSet presAssocID="{7BDE7E78-B005-4B15-A857-BAABBE25D180}" presName="tx1" presStyleLbl="revTx" presStyleIdx="1" presStyleCnt="6"/>
      <dgm:spPr/>
    </dgm:pt>
    <dgm:pt modelId="{55ABEC1D-D5B2-4471-93AE-DC85DD1E60FC}" type="pres">
      <dgm:prSet presAssocID="{7BDE7E78-B005-4B15-A857-BAABBE25D180}" presName="vert1" presStyleCnt="0"/>
      <dgm:spPr/>
    </dgm:pt>
    <dgm:pt modelId="{3FBF437D-DD3C-4460-AD03-18119A45340F}" type="pres">
      <dgm:prSet presAssocID="{2BD070FD-113A-45DD-A2C4-5DC90EE118D5}" presName="thickLine" presStyleLbl="alignNode1" presStyleIdx="2" presStyleCnt="6"/>
      <dgm:spPr/>
    </dgm:pt>
    <dgm:pt modelId="{204F0A5B-9875-4E94-B0C3-2DAA084F956C}" type="pres">
      <dgm:prSet presAssocID="{2BD070FD-113A-45DD-A2C4-5DC90EE118D5}" presName="horz1" presStyleCnt="0"/>
      <dgm:spPr/>
    </dgm:pt>
    <dgm:pt modelId="{7A5CC51A-7152-4AE5-BE2F-C21C9DB36413}" type="pres">
      <dgm:prSet presAssocID="{2BD070FD-113A-45DD-A2C4-5DC90EE118D5}" presName="tx1" presStyleLbl="revTx" presStyleIdx="2" presStyleCnt="6"/>
      <dgm:spPr/>
    </dgm:pt>
    <dgm:pt modelId="{E6E53A20-80F5-486E-A345-81205E8829A9}" type="pres">
      <dgm:prSet presAssocID="{2BD070FD-113A-45DD-A2C4-5DC90EE118D5}" presName="vert1" presStyleCnt="0"/>
      <dgm:spPr/>
    </dgm:pt>
    <dgm:pt modelId="{A269AF60-64C4-4551-9913-B265BBFA2550}" type="pres">
      <dgm:prSet presAssocID="{DC125E68-607B-48F6-BD17-C81C85A7BD04}" presName="thickLine" presStyleLbl="alignNode1" presStyleIdx="3" presStyleCnt="6"/>
      <dgm:spPr/>
    </dgm:pt>
    <dgm:pt modelId="{C2D21A6D-31D8-4C6E-918C-35876F72D89A}" type="pres">
      <dgm:prSet presAssocID="{DC125E68-607B-48F6-BD17-C81C85A7BD04}" presName="horz1" presStyleCnt="0"/>
      <dgm:spPr/>
    </dgm:pt>
    <dgm:pt modelId="{079BDACB-D3D6-4C60-84BA-DC410224E1AD}" type="pres">
      <dgm:prSet presAssocID="{DC125E68-607B-48F6-BD17-C81C85A7BD04}" presName="tx1" presStyleLbl="revTx" presStyleIdx="3" presStyleCnt="6"/>
      <dgm:spPr/>
    </dgm:pt>
    <dgm:pt modelId="{4E452724-61DE-454D-928D-7FB846AC3598}" type="pres">
      <dgm:prSet presAssocID="{DC125E68-607B-48F6-BD17-C81C85A7BD04}" presName="vert1" presStyleCnt="0"/>
      <dgm:spPr/>
    </dgm:pt>
    <dgm:pt modelId="{18DA9676-6C2B-4628-9FFA-F418D8DF2BD1}" type="pres">
      <dgm:prSet presAssocID="{F52C7C45-E24B-41DA-BF72-1C43DE197F6D}" presName="thickLine" presStyleLbl="alignNode1" presStyleIdx="4" presStyleCnt="6"/>
      <dgm:spPr/>
    </dgm:pt>
    <dgm:pt modelId="{D4E45EF8-5C20-4575-A402-CC0C4C1D20C6}" type="pres">
      <dgm:prSet presAssocID="{F52C7C45-E24B-41DA-BF72-1C43DE197F6D}" presName="horz1" presStyleCnt="0"/>
      <dgm:spPr/>
    </dgm:pt>
    <dgm:pt modelId="{CEE60D4C-B2C3-411A-8759-81CC65FC5393}" type="pres">
      <dgm:prSet presAssocID="{F52C7C45-E24B-41DA-BF72-1C43DE197F6D}" presName="tx1" presStyleLbl="revTx" presStyleIdx="4" presStyleCnt="6"/>
      <dgm:spPr/>
    </dgm:pt>
    <dgm:pt modelId="{37BE3860-C3A2-4AD9-A39B-E02F912F5DE1}" type="pres">
      <dgm:prSet presAssocID="{F52C7C45-E24B-41DA-BF72-1C43DE197F6D}" presName="vert1" presStyleCnt="0"/>
      <dgm:spPr/>
    </dgm:pt>
    <dgm:pt modelId="{8C69FCC5-F845-421C-A082-8275E9AD5DAE}" type="pres">
      <dgm:prSet presAssocID="{6984ECCF-48B4-49BC-B6F9-508BBB1BDB9A}" presName="thickLine" presStyleLbl="alignNode1" presStyleIdx="5" presStyleCnt="6"/>
      <dgm:spPr/>
    </dgm:pt>
    <dgm:pt modelId="{CC440F4C-4B10-48F2-8EF7-E9BA23FF37F2}" type="pres">
      <dgm:prSet presAssocID="{6984ECCF-48B4-49BC-B6F9-508BBB1BDB9A}" presName="horz1" presStyleCnt="0"/>
      <dgm:spPr/>
    </dgm:pt>
    <dgm:pt modelId="{814144A2-EA1A-41F5-8E4C-5717AA6EB5FE}" type="pres">
      <dgm:prSet presAssocID="{6984ECCF-48B4-49BC-B6F9-508BBB1BDB9A}" presName="tx1" presStyleLbl="revTx" presStyleIdx="5" presStyleCnt="6"/>
      <dgm:spPr/>
    </dgm:pt>
    <dgm:pt modelId="{3FC7C288-7FCE-4E90-94D1-FD9B4A1474EF}" type="pres">
      <dgm:prSet presAssocID="{6984ECCF-48B4-49BC-B6F9-508BBB1BDB9A}" presName="vert1" presStyleCnt="0"/>
      <dgm:spPr/>
    </dgm:pt>
  </dgm:ptLst>
  <dgm:cxnLst>
    <dgm:cxn modelId="{5336BF0E-52D6-442F-AB9C-9829EAFA6A6A}" type="presOf" srcId="{D53F8F8E-C615-498B-8B6C-D74C9C7C5574}" destId="{1A216901-F7F9-4971-96BF-EC6F8F4A70AF}" srcOrd="0" destOrd="0" presId="urn:microsoft.com/office/officeart/2008/layout/LinedList"/>
    <dgm:cxn modelId="{E883700F-7F89-4C0B-A72C-C4EA45359511}" srcId="{B191CDA2-B4C2-44F2-94FC-E505669A1489}" destId="{D53F8F8E-C615-498B-8B6C-D74C9C7C5574}" srcOrd="0" destOrd="0" parTransId="{B2E4DDF0-59E2-4CB2-BC4F-98D225785C57}" sibTransId="{2A784C97-2676-4DF7-AAE3-C5B24AD73AB2}"/>
    <dgm:cxn modelId="{D774C41F-ECDE-4AA4-9460-66DAE619BADD}" srcId="{B191CDA2-B4C2-44F2-94FC-E505669A1489}" destId="{6984ECCF-48B4-49BC-B6F9-508BBB1BDB9A}" srcOrd="5" destOrd="0" parTransId="{8833A02C-AFC0-42CC-9867-5E45E7FB8060}" sibTransId="{34DD6E02-58AA-4CBB-996D-983F0FC8F860}"/>
    <dgm:cxn modelId="{1345702A-A35C-489A-8D69-4E0C01292271}" srcId="{B191CDA2-B4C2-44F2-94FC-E505669A1489}" destId="{2BD070FD-113A-45DD-A2C4-5DC90EE118D5}" srcOrd="2" destOrd="0" parTransId="{C3085D9A-89E0-420A-BC62-6534AECA34AC}" sibTransId="{FA7A0BB7-6191-4538-AC45-2F34867A7DD3}"/>
    <dgm:cxn modelId="{742C9A45-B403-4D38-B1C5-5DDCD6F1DE46}" srcId="{B191CDA2-B4C2-44F2-94FC-E505669A1489}" destId="{F52C7C45-E24B-41DA-BF72-1C43DE197F6D}" srcOrd="4" destOrd="0" parTransId="{E28FDD82-1EA8-4406-A7E0-2D850F3D5814}" sibTransId="{F729DD24-2077-477E-A778-3D3F43C36CB6}"/>
    <dgm:cxn modelId="{F7FA5D49-5E1C-4342-9FAB-507B6B0C161B}" type="presOf" srcId="{2BD070FD-113A-45DD-A2C4-5DC90EE118D5}" destId="{7A5CC51A-7152-4AE5-BE2F-C21C9DB36413}" srcOrd="0" destOrd="0" presId="urn:microsoft.com/office/officeart/2008/layout/LinedList"/>
    <dgm:cxn modelId="{4E9EDB4D-93C9-4061-8D2A-55023426C381}" type="presOf" srcId="{DC125E68-607B-48F6-BD17-C81C85A7BD04}" destId="{079BDACB-D3D6-4C60-84BA-DC410224E1AD}" srcOrd="0" destOrd="0" presId="urn:microsoft.com/office/officeart/2008/layout/LinedList"/>
    <dgm:cxn modelId="{2ADC09A4-9FA4-490A-A1D2-AC25B740D801}" type="presOf" srcId="{6984ECCF-48B4-49BC-B6F9-508BBB1BDB9A}" destId="{814144A2-EA1A-41F5-8E4C-5717AA6EB5FE}" srcOrd="0" destOrd="0" presId="urn:microsoft.com/office/officeart/2008/layout/LinedList"/>
    <dgm:cxn modelId="{1A1EAFAD-B2E1-448C-9815-F370A79422F7}" srcId="{B191CDA2-B4C2-44F2-94FC-E505669A1489}" destId="{DC125E68-607B-48F6-BD17-C81C85A7BD04}" srcOrd="3" destOrd="0" parTransId="{C43BA8CD-988E-48B1-B043-758AC191409B}" sibTransId="{16B28628-CA5D-4D28-BD3A-400B6CEE018A}"/>
    <dgm:cxn modelId="{A879C8B1-72DE-47F9-8CEF-E437717E9A04}" srcId="{B191CDA2-B4C2-44F2-94FC-E505669A1489}" destId="{7BDE7E78-B005-4B15-A857-BAABBE25D180}" srcOrd="1" destOrd="0" parTransId="{8E920DA3-83BA-4D73-9DA0-0915CC29E41E}" sibTransId="{567FC77C-9F0E-402C-BD2E-AC0B27C356B3}"/>
    <dgm:cxn modelId="{033160B4-14D8-419B-AFB5-A1BD714EAC91}" type="presOf" srcId="{B191CDA2-B4C2-44F2-94FC-E505669A1489}" destId="{CB2FA6F4-9763-4070-A859-5051ACB70A6C}" srcOrd="0" destOrd="0" presId="urn:microsoft.com/office/officeart/2008/layout/LinedList"/>
    <dgm:cxn modelId="{E5898BCE-6098-49DC-BC70-CAA08DD1A577}" type="presOf" srcId="{F52C7C45-E24B-41DA-BF72-1C43DE197F6D}" destId="{CEE60D4C-B2C3-411A-8759-81CC65FC5393}" srcOrd="0" destOrd="0" presId="urn:microsoft.com/office/officeart/2008/layout/LinedList"/>
    <dgm:cxn modelId="{7D398ED4-7E35-4B5C-B36D-E8B1F3677876}" type="presOf" srcId="{7BDE7E78-B005-4B15-A857-BAABBE25D180}" destId="{12AFA878-8854-440F-8A52-BD83A887B889}" srcOrd="0" destOrd="0" presId="urn:microsoft.com/office/officeart/2008/layout/LinedList"/>
    <dgm:cxn modelId="{27982F55-B766-4587-83F9-4E42B8E376D4}" type="presParOf" srcId="{CB2FA6F4-9763-4070-A859-5051ACB70A6C}" destId="{FE74EA7D-76C1-41A7-A298-666687E85CA9}" srcOrd="0" destOrd="0" presId="urn:microsoft.com/office/officeart/2008/layout/LinedList"/>
    <dgm:cxn modelId="{115CD454-0D80-44C2-94DA-9AFA75A8FB00}" type="presParOf" srcId="{CB2FA6F4-9763-4070-A859-5051ACB70A6C}" destId="{BFCC99BC-E99B-44FD-8F08-8A6A37DA94A0}" srcOrd="1" destOrd="0" presId="urn:microsoft.com/office/officeart/2008/layout/LinedList"/>
    <dgm:cxn modelId="{DE427573-9AA4-49BB-83E8-E6A0FEF34F25}" type="presParOf" srcId="{BFCC99BC-E99B-44FD-8F08-8A6A37DA94A0}" destId="{1A216901-F7F9-4971-96BF-EC6F8F4A70AF}" srcOrd="0" destOrd="0" presId="urn:microsoft.com/office/officeart/2008/layout/LinedList"/>
    <dgm:cxn modelId="{8CD3F227-4EE5-42B7-B12E-D1B666FDE031}" type="presParOf" srcId="{BFCC99BC-E99B-44FD-8F08-8A6A37DA94A0}" destId="{2ADA2A1B-E85E-46F9-981E-FEC3668F163D}" srcOrd="1" destOrd="0" presId="urn:microsoft.com/office/officeart/2008/layout/LinedList"/>
    <dgm:cxn modelId="{240889B4-4E3B-40E6-BBBD-7C1E0B0CE1D8}" type="presParOf" srcId="{CB2FA6F4-9763-4070-A859-5051ACB70A6C}" destId="{3400EF27-76E5-45F2-A022-6B55A494A022}" srcOrd="2" destOrd="0" presId="urn:microsoft.com/office/officeart/2008/layout/LinedList"/>
    <dgm:cxn modelId="{DF9DCD9D-48C9-4174-8B62-E75FFC608C02}" type="presParOf" srcId="{CB2FA6F4-9763-4070-A859-5051ACB70A6C}" destId="{0BABD2DF-540C-4D5B-8384-976C028BFFCA}" srcOrd="3" destOrd="0" presId="urn:microsoft.com/office/officeart/2008/layout/LinedList"/>
    <dgm:cxn modelId="{2C7FE4E9-D1F3-4F77-9B33-BE0F37FED659}" type="presParOf" srcId="{0BABD2DF-540C-4D5B-8384-976C028BFFCA}" destId="{12AFA878-8854-440F-8A52-BD83A887B889}" srcOrd="0" destOrd="0" presId="urn:microsoft.com/office/officeart/2008/layout/LinedList"/>
    <dgm:cxn modelId="{845A5FBC-14EB-4CFA-B8BE-A0B774DD7EA2}" type="presParOf" srcId="{0BABD2DF-540C-4D5B-8384-976C028BFFCA}" destId="{55ABEC1D-D5B2-4471-93AE-DC85DD1E60FC}" srcOrd="1" destOrd="0" presId="urn:microsoft.com/office/officeart/2008/layout/LinedList"/>
    <dgm:cxn modelId="{FCC9B535-6785-4111-B4D5-A395C67C2C4A}" type="presParOf" srcId="{CB2FA6F4-9763-4070-A859-5051ACB70A6C}" destId="{3FBF437D-DD3C-4460-AD03-18119A45340F}" srcOrd="4" destOrd="0" presId="urn:microsoft.com/office/officeart/2008/layout/LinedList"/>
    <dgm:cxn modelId="{B8A864E9-77DB-4308-AEEC-52391CACE899}" type="presParOf" srcId="{CB2FA6F4-9763-4070-A859-5051ACB70A6C}" destId="{204F0A5B-9875-4E94-B0C3-2DAA084F956C}" srcOrd="5" destOrd="0" presId="urn:microsoft.com/office/officeart/2008/layout/LinedList"/>
    <dgm:cxn modelId="{4215254D-A275-4980-BB29-DF674B7BC927}" type="presParOf" srcId="{204F0A5B-9875-4E94-B0C3-2DAA084F956C}" destId="{7A5CC51A-7152-4AE5-BE2F-C21C9DB36413}" srcOrd="0" destOrd="0" presId="urn:microsoft.com/office/officeart/2008/layout/LinedList"/>
    <dgm:cxn modelId="{224C0ECA-1FA0-4D35-B1DD-A89FCEB70FD8}" type="presParOf" srcId="{204F0A5B-9875-4E94-B0C3-2DAA084F956C}" destId="{E6E53A20-80F5-486E-A345-81205E8829A9}" srcOrd="1" destOrd="0" presId="urn:microsoft.com/office/officeart/2008/layout/LinedList"/>
    <dgm:cxn modelId="{0032A13E-C0DD-422A-9EE7-24AE4B37285B}" type="presParOf" srcId="{CB2FA6F4-9763-4070-A859-5051ACB70A6C}" destId="{A269AF60-64C4-4551-9913-B265BBFA2550}" srcOrd="6" destOrd="0" presId="urn:microsoft.com/office/officeart/2008/layout/LinedList"/>
    <dgm:cxn modelId="{7948159A-C197-4453-84AB-FEDAEF38585C}" type="presParOf" srcId="{CB2FA6F4-9763-4070-A859-5051ACB70A6C}" destId="{C2D21A6D-31D8-4C6E-918C-35876F72D89A}" srcOrd="7" destOrd="0" presId="urn:microsoft.com/office/officeart/2008/layout/LinedList"/>
    <dgm:cxn modelId="{872EF72D-03D2-43FD-AF4C-A44FC2FB24A6}" type="presParOf" srcId="{C2D21A6D-31D8-4C6E-918C-35876F72D89A}" destId="{079BDACB-D3D6-4C60-84BA-DC410224E1AD}" srcOrd="0" destOrd="0" presId="urn:microsoft.com/office/officeart/2008/layout/LinedList"/>
    <dgm:cxn modelId="{6CD5B3A3-B8EA-4CDF-B03A-071D65A90CC3}" type="presParOf" srcId="{C2D21A6D-31D8-4C6E-918C-35876F72D89A}" destId="{4E452724-61DE-454D-928D-7FB846AC3598}" srcOrd="1" destOrd="0" presId="urn:microsoft.com/office/officeart/2008/layout/LinedList"/>
    <dgm:cxn modelId="{A9FBC775-9C95-4B84-8E20-AD89B1643D29}" type="presParOf" srcId="{CB2FA6F4-9763-4070-A859-5051ACB70A6C}" destId="{18DA9676-6C2B-4628-9FFA-F418D8DF2BD1}" srcOrd="8" destOrd="0" presId="urn:microsoft.com/office/officeart/2008/layout/LinedList"/>
    <dgm:cxn modelId="{7B67E30A-947A-4885-B90A-7C3644D1774F}" type="presParOf" srcId="{CB2FA6F4-9763-4070-A859-5051ACB70A6C}" destId="{D4E45EF8-5C20-4575-A402-CC0C4C1D20C6}" srcOrd="9" destOrd="0" presId="urn:microsoft.com/office/officeart/2008/layout/LinedList"/>
    <dgm:cxn modelId="{89130D45-AB86-4443-BEAE-1FE78E414F96}" type="presParOf" srcId="{D4E45EF8-5C20-4575-A402-CC0C4C1D20C6}" destId="{CEE60D4C-B2C3-411A-8759-81CC65FC5393}" srcOrd="0" destOrd="0" presId="urn:microsoft.com/office/officeart/2008/layout/LinedList"/>
    <dgm:cxn modelId="{7BC02A15-1B03-4CE4-9E26-BA6C965FCD6C}" type="presParOf" srcId="{D4E45EF8-5C20-4575-A402-CC0C4C1D20C6}" destId="{37BE3860-C3A2-4AD9-A39B-E02F912F5DE1}" srcOrd="1" destOrd="0" presId="urn:microsoft.com/office/officeart/2008/layout/LinedList"/>
    <dgm:cxn modelId="{99313071-9D33-4995-905D-A443C901AA7C}" type="presParOf" srcId="{CB2FA6F4-9763-4070-A859-5051ACB70A6C}" destId="{8C69FCC5-F845-421C-A082-8275E9AD5DAE}" srcOrd="10" destOrd="0" presId="urn:microsoft.com/office/officeart/2008/layout/LinedList"/>
    <dgm:cxn modelId="{432BD4E0-E482-4A1B-B0CC-3CC923DCAE07}" type="presParOf" srcId="{CB2FA6F4-9763-4070-A859-5051ACB70A6C}" destId="{CC440F4C-4B10-48F2-8EF7-E9BA23FF37F2}" srcOrd="11" destOrd="0" presId="urn:microsoft.com/office/officeart/2008/layout/LinedList"/>
    <dgm:cxn modelId="{38144083-9028-4160-9E5E-C7B045CC1538}" type="presParOf" srcId="{CC440F4C-4B10-48F2-8EF7-E9BA23FF37F2}" destId="{814144A2-EA1A-41F5-8E4C-5717AA6EB5FE}" srcOrd="0" destOrd="0" presId="urn:microsoft.com/office/officeart/2008/layout/LinedList"/>
    <dgm:cxn modelId="{348BDBFE-9411-4AE8-A9B6-0B387B720FD3}" type="presParOf" srcId="{CC440F4C-4B10-48F2-8EF7-E9BA23FF37F2}" destId="{3FC7C288-7FCE-4E90-94D1-FD9B4A1474E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E1323C7-A0CC-4E02-9E6B-C201D8A1E88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A394B05-BCF5-4BE1-8FE3-1178C8A09AB1}">
      <dgm:prSet/>
      <dgm:spPr/>
      <dgm:t>
        <a:bodyPr/>
        <a:lstStyle/>
        <a:p>
          <a:r>
            <a:rPr lang="en-GB"/>
            <a:t>Not allowed to scrape Facebook or Twitter data without going through the APIs</a:t>
          </a:r>
          <a:endParaRPr lang="en-US"/>
        </a:p>
      </dgm:t>
    </dgm:pt>
    <dgm:pt modelId="{7D6A89AC-D9A9-4F87-87F4-3EC986B3192C}" type="parTrans" cxnId="{FA07B303-A8CE-4D65-9B54-8518F30FCE73}">
      <dgm:prSet/>
      <dgm:spPr/>
      <dgm:t>
        <a:bodyPr/>
        <a:lstStyle/>
        <a:p>
          <a:endParaRPr lang="en-US"/>
        </a:p>
      </dgm:t>
    </dgm:pt>
    <dgm:pt modelId="{D6A1C88C-EFCA-43D8-A240-10752F3C923B}" type="sibTrans" cxnId="{FA07B303-A8CE-4D65-9B54-8518F30FCE73}">
      <dgm:prSet/>
      <dgm:spPr/>
      <dgm:t>
        <a:bodyPr/>
        <a:lstStyle/>
        <a:p>
          <a:endParaRPr lang="en-US"/>
        </a:p>
      </dgm:t>
    </dgm:pt>
    <dgm:pt modelId="{7E083FA6-25C2-4B58-87D7-5615B14199E9}">
      <dgm:prSet/>
      <dgm:spPr/>
      <dgm:t>
        <a:bodyPr/>
        <a:lstStyle/>
        <a:p>
          <a:r>
            <a:rPr lang="en-GB"/>
            <a:t>Not allowed to collect non-public data</a:t>
          </a:r>
          <a:endParaRPr lang="en-US"/>
        </a:p>
      </dgm:t>
    </dgm:pt>
    <dgm:pt modelId="{EFD842C3-B648-4733-A813-2C6AD354E687}" type="parTrans" cxnId="{2A8648AF-D8F9-436E-934A-734E4917A009}">
      <dgm:prSet/>
      <dgm:spPr/>
      <dgm:t>
        <a:bodyPr/>
        <a:lstStyle/>
        <a:p>
          <a:endParaRPr lang="en-US"/>
        </a:p>
      </dgm:t>
    </dgm:pt>
    <dgm:pt modelId="{76DA13F5-3799-4161-8C6D-D0CD9F4D1161}" type="sibTrans" cxnId="{2A8648AF-D8F9-436E-934A-734E4917A009}">
      <dgm:prSet/>
      <dgm:spPr/>
      <dgm:t>
        <a:bodyPr/>
        <a:lstStyle/>
        <a:p>
          <a:endParaRPr lang="en-US"/>
        </a:p>
      </dgm:t>
    </dgm:pt>
    <dgm:pt modelId="{5FD83CDE-38D0-4853-994E-EFC182ECCA44}">
      <dgm:prSet/>
      <dgm:spPr/>
      <dgm:t>
        <a:bodyPr/>
        <a:lstStyle/>
        <a:p>
          <a:r>
            <a:rPr lang="en-GB"/>
            <a:t>Fb user nodes restricted, public comments visible, but can’t be linked to individual users</a:t>
          </a:r>
          <a:endParaRPr lang="en-US"/>
        </a:p>
      </dgm:t>
    </dgm:pt>
    <dgm:pt modelId="{21C72CCC-F83C-419B-B4E6-1A801E902E5B}" type="parTrans" cxnId="{A166419B-4317-4504-B9D2-60C0C6D583B1}">
      <dgm:prSet/>
      <dgm:spPr/>
      <dgm:t>
        <a:bodyPr/>
        <a:lstStyle/>
        <a:p>
          <a:endParaRPr lang="en-US"/>
        </a:p>
      </dgm:t>
    </dgm:pt>
    <dgm:pt modelId="{37CB397F-DA3F-44C9-90E9-80B3B720CFDF}" type="sibTrans" cxnId="{A166419B-4317-4504-B9D2-60C0C6D583B1}">
      <dgm:prSet/>
      <dgm:spPr/>
      <dgm:t>
        <a:bodyPr/>
        <a:lstStyle/>
        <a:p>
          <a:endParaRPr lang="en-US"/>
        </a:p>
      </dgm:t>
    </dgm:pt>
    <dgm:pt modelId="{2E9C2DDA-3588-4A8E-B136-5E29CDB49FD0}">
      <dgm:prSet/>
      <dgm:spPr/>
      <dgm:t>
        <a:bodyPr/>
        <a:lstStyle/>
        <a:p>
          <a:r>
            <a:rPr lang="en-GB"/>
            <a:t>Follow the University’s ethics and human subjects review board guidelines!  </a:t>
          </a:r>
          <a:endParaRPr lang="en-US"/>
        </a:p>
      </dgm:t>
    </dgm:pt>
    <dgm:pt modelId="{9C371FB6-A579-4E63-A783-A3D250E1A326}" type="parTrans" cxnId="{5AE5C8E4-B229-420D-9199-BB38687E4C56}">
      <dgm:prSet/>
      <dgm:spPr/>
      <dgm:t>
        <a:bodyPr/>
        <a:lstStyle/>
        <a:p>
          <a:endParaRPr lang="en-US"/>
        </a:p>
      </dgm:t>
    </dgm:pt>
    <dgm:pt modelId="{297D364B-A02D-4ACC-9927-A6D2FE26963E}" type="sibTrans" cxnId="{5AE5C8E4-B229-420D-9199-BB38687E4C56}">
      <dgm:prSet/>
      <dgm:spPr/>
      <dgm:t>
        <a:bodyPr/>
        <a:lstStyle/>
        <a:p>
          <a:endParaRPr lang="en-US"/>
        </a:p>
      </dgm:t>
    </dgm:pt>
    <dgm:pt modelId="{69E46CEA-78AC-4072-963A-68CF59583BF0}" type="pres">
      <dgm:prSet presAssocID="{CE1323C7-A0CC-4E02-9E6B-C201D8A1E882}" presName="root" presStyleCnt="0">
        <dgm:presLayoutVars>
          <dgm:dir/>
          <dgm:resizeHandles val="exact"/>
        </dgm:presLayoutVars>
      </dgm:prSet>
      <dgm:spPr/>
    </dgm:pt>
    <dgm:pt modelId="{F131E112-2929-4013-AA18-BD724D9BBE07}" type="pres">
      <dgm:prSet presAssocID="{9A394B05-BCF5-4BE1-8FE3-1178C8A09AB1}" presName="compNode" presStyleCnt="0"/>
      <dgm:spPr/>
    </dgm:pt>
    <dgm:pt modelId="{4979293C-384F-4C6B-B4EE-41EF772EEB95}" type="pres">
      <dgm:prSet presAssocID="{9A394B05-BCF5-4BE1-8FE3-1178C8A09AB1}" presName="bgRect" presStyleLbl="bgShp" presStyleIdx="0" presStyleCnt="4"/>
      <dgm:spPr/>
    </dgm:pt>
    <dgm:pt modelId="{4580BCC3-0205-4BBC-8442-2F0E0DB971EE}" type="pres">
      <dgm:prSet presAssocID="{9A394B05-BCF5-4BE1-8FE3-1178C8A09AB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D232D106-87F9-4588-B508-E9A2740B6BDF}" type="pres">
      <dgm:prSet presAssocID="{9A394B05-BCF5-4BE1-8FE3-1178C8A09AB1}" presName="spaceRect" presStyleCnt="0"/>
      <dgm:spPr/>
    </dgm:pt>
    <dgm:pt modelId="{A906BA32-68AD-4D49-97D1-B22DEFCB8AA5}" type="pres">
      <dgm:prSet presAssocID="{9A394B05-BCF5-4BE1-8FE3-1178C8A09AB1}" presName="parTx" presStyleLbl="revTx" presStyleIdx="0" presStyleCnt="4">
        <dgm:presLayoutVars>
          <dgm:chMax val="0"/>
          <dgm:chPref val="0"/>
        </dgm:presLayoutVars>
      </dgm:prSet>
      <dgm:spPr/>
    </dgm:pt>
    <dgm:pt modelId="{3370E25A-D150-441A-A950-2063418FD9FC}" type="pres">
      <dgm:prSet presAssocID="{D6A1C88C-EFCA-43D8-A240-10752F3C923B}" presName="sibTrans" presStyleCnt="0"/>
      <dgm:spPr/>
    </dgm:pt>
    <dgm:pt modelId="{66D48FC6-6CF1-40B4-83BF-10FFFF1BEAE6}" type="pres">
      <dgm:prSet presAssocID="{7E083FA6-25C2-4B58-87D7-5615B14199E9}" presName="compNode" presStyleCnt="0"/>
      <dgm:spPr/>
    </dgm:pt>
    <dgm:pt modelId="{8272F5EB-EF81-4416-802A-EE6E05145B18}" type="pres">
      <dgm:prSet presAssocID="{7E083FA6-25C2-4B58-87D7-5615B14199E9}" presName="bgRect" presStyleLbl="bgShp" presStyleIdx="1" presStyleCnt="4"/>
      <dgm:spPr/>
    </dgm:pt>
    <dgm:pt modelId="{6EFECE7D-BA89-4936-B81A-D0AAA2F2C6C0}" type="pres">
      <dgm:prSet presAssocID="{7E083FA6-25C2-4B58-87D7-5615B14199E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o sign"/>
        </a:ext>
      </dgm:extLst>
    </dgm:pt>
    <dgm:pt modelId="{949120FB-C5A7-4AFA-B7F1-26C133A85A29}" type="pres">
      <dgm:prSet presAssocID="{7E083FA6-25C2-4B58-87D7-5615B14199E9}" presName="spaceRect" presStyleCnt="0"/>
      <dgm:spPr/>
    </dgm:pt>
    <dgm:pt modelId="{C58E39E0-EDA6-4D2B-94C7-FA60B0BCABB7}" type="pres">
      <dgm:prSet presAssocID="{7E083FA6-25C2-4B58-87D7-5615B14199E9}" presName="parTx" presStyleLbl="revTx" presStyleIdx="1" presStyleCnt="4">
        <dgm:presLayoutVars>
          <dgm:chMax val="0"/>
          <dgm:chPref val="0"/>
        </dgm:presLayoutVars>
      </dgm:prSet>
      <dgm:spPr/>
    </dgm:pt>
    <dgm:pt modelId="{3817C771-BC0B-4494-A8DC-90C0B63499E6}" type="pres">
      <dgm:prSet presAssocID="{76DA13F5-3799-4161-8C6D-D0CD9F4D1161}" presName="sibTrans" presStyleCnt="0"/>
      <dgm:spPr/>
    </dgm:pt>
    <dgm:pt modelId="{E38C1BB2-6A16-4002-B417-378B008B6348}" type="pres">
      <dgm:prSet presAssocID="{5FD83CDE-38D0-4853-994E-EFC182ECCA44}" presName="compNode" presStyleCnt="0"/>
      <dgm:spPr/>
    </dgm:pt>
    <dgm:pt modelId="{DE498DB9-1C67-4F8D-A96A-440813D9969B}" type="pres">
      <dgm:prSet presAssocID="{5FD83CDE-38D0-4853-994E-EFC182ECCA44}" presName="bgRect" presStyleLbl="bgShp" presStyleIdx="2" presStyleCnt="4"/>
      <dgm:spPr/>
    </dgm:pt>
    <dgm:pt modelId="{83CEC13C-45C9-451A-BD07-0EFA7F77DAC6}" type="pres">
      <dgm:prSet presAssocID="{5FD83CDE-38D0-4853-994E-EFC182ECCA4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403DB263-4DF0-424C-B680-936C41C718C6}" type="pres">
      <dgm:prSet presAssocID="{5FD83CDE-38D0-4853-994E-EFC182ECCA44}" presName="spaceRect" presStyleCnt="0"/>
      <dgm:spPr/>
    </dgm:pt>
    <dgm:pt modelId="{C2240A0C-FB78-4A27-AB87-B2B3D45C3E13}" type="pres">
      <dgm:prSet presAssocID="{5FD83CDE-38D0-4853-994E-EFC182ECCA44}" presName="parTx" presStyleLbl="revTx" presStyleIdx="2" presStyleCnt="4">
        <dgm:presLayoutVars>
          <dgm:chMax val="0"/>
          <dgm:chPref val="0"/>
        </dgm:presLayoutVars>
      </dgm:prSet>
      <dgm:spPr/>
    </dgm:pt>
    <dgm:pt modelId="{FD4715C9-937C-48AF-A29A-C3E0106FFD81}" type="pres">
      <dgm:prSet presAssocID="{37CB397F-DA3F-44C9-90E9-80B3B720CFDF}" presName="sibTrans" presStyleCnt="0"/>
      <dgm:spPr/>
    </dgm:pt>
    <dgm:pt modelId="{BB95DE6C-D0FA-4A5E-8A7E-D2ED60C46E8B}" type="pres">
      <dgm:prSet presAssocID="{2E9C2DDA-3588-4A8E-B136-5E29CDB49FD0}" presName="compNode" presStyleCnt="0"/>
      <dgm:spPr/>
    </dgm:pt>
    <dgm:pt modelId="{BE5E6239-34BF-4299-B844-B5F8CA38DB40}" type="pres">
      <dgm:prSet presAssocID="{2E9C2DDA-3588-4A8E-B136-5E29CDB49FD0}" presName="bgRect" presStyleLbl="bgShp" presStyleIdx="3" presStyleCnt="4"/>
      <dgm:spPr/>
    </dgm:pt>
    <dgm:pt modelId="{4A1A03C9-78C5-4138-937D-9B50AE32964C}" type="pres">
      <dgm:prSet presAssocID="{2E9C2DDA-3588-4A8E-B136-5E29CDB49FD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roup"/>
        </a:ext>
      </dgm:extLst>
    </dgm:pt>
    <dgm:pt modelId="{CFE8538E-BDC3-45B5-82A5-E7D4201B1CB9}" type="pres">
      <dgm:prSet presAssocID="{2E9C2DDA-3588-4A8E-B136-5E29CDB49FD0}" presName="spaceRect" presStyleCnt="0"/>
      <dgm:spPr/>
    </dgm:pt>
    <dgm:pt modelId="{EFD23C47-65B4-485A-B8A9-907C4261FC3F}" type="pres">
      <dgm:prSet presAssocID="{2E9C2DDA-3588-4A8E-B136-5E29CDB49FD0}" presName="parTx" presStyleLbl="revTx" presStyleIdx="3" presStyleCnt="4">
        <dgm:presLayoutVars>
          <dgm:chMax val="0"/>
          <dgm:chPref val="0"/>
        </dgm:presLayoutVars>
      </dgm:prSet>
      <dgm:spPr/>
    </dgm:pt>
  </dgm:ptLst>
  <dgm:cxnLst>
    <dgm:cxn modelId="{FA07B303-A8CE-4D65-9B54-8518F30FCE73}" srcId="{CE1323C7-A0CC-4E02-9E6B-C201D8A1E882}" destId="{9A394B05-BCF5-4BE1-8FE3-1178C8A09AB1}" srcOrd="0" destOrd="0" parTransId="{7D6A89AC-D9A9-4F87-87F4-3EC986B3192C}" sibTransId="{D6A1C88C-EFCA-43D8-A240-10752F3C923B}"/>
    <dgm:cxn modelId="{203CCE38-405C-46A1-9992-D7460ECE872E}" type="presOf" srcId="{7E083FA6-25C2-4B58-87D7-5615B14199E9}" destId="{C58E39E0-EDA6-4D2B-94C7-FA60B0BCABB7}" srcOrd="0" destOrd="0" presId="urn:microsoft.com/office/officeart/2018/2/layout/IconVerticalSolidList"/>
    <dgm:cxn modelId="{A043F23B-0BAD-47AF-8BD5-97164FB647F2}" type="presOf" srcId="{9A394B05-BCF5-4BE1-8FE3-1178C8A09AB1}" destId="{A906BA32-68AD-4D49-97D1-B22DEFCB8AA5}" srcOrd="0" destOrd="0" presId="urn:microsoft.com/office/officeart/2018/2/layout/IconVerticalSolidList"/>
    <dgm:cxn modelId="{EB7EAA4A-BBE3-4AE1-B017-3067B6045EF5}" type="presOf" srcId="{5FD83CDE-38D0-4853-994E-EFC182ECCA44}" destId="{C2240A0C-FB78-4A27-AB87-B2B3D45C3E13}" srcOrd="0" destOrd="0" presId="urn:microsoft.com/office/officeart/2018/2/layout/IconVerticalSolidList"/>
    <dgm:cxn modelId="{A166419B-4317-4504-B9D2-60C0C6D583B1}" srcId="{CE1323C7-A0CC-4E02-9E6B-C201D8A1E882}" destId="{5FD83CDE-38D0-4853-994E-EFC182ECCA44}" srcOrd="2" destOrd="0" parTransId="{21C72CCC-F83C-419B-B4E6-1A801E902E5B}" sibTransId="{37CB397F-DA3F-44C9-90E9-80B3B720CFDF}"/>
    <dgm:cxn modelId="{2A8648AF-D8F9-436E-934A-734E4917A009}" srcId="{CE1323C7-A0CC-4E02-9E6B-C201D8A1E882}" destId="{7E083FA6-25C2-4B58-87D7-5615B14199E9}" srcOrd="1" destOrd="0" parTransId="{EFD842C3-B648-4733-A813-2C6AD354E687}" sibTransId="{76DA13F5-3799-4161-8C6D-D0CD9F4D1161}"/>
    <dgm:cxn modelId="{3140E4D8-194B-4E7D-AA49-BAB7D2756DBB}" type="presOf" srcId="{CE1323C7-A0CC-4E02-9E6B-C201D8A1E882}" destId="{69E46CEA-78AC-4072-963A-68CF59583BF0}" srcOrd="0" destOrd="0" presId="urn:microsoft.com/office/officeart/2018/2/layout/IconVerticalSolidList"/>
    <dgm:cxn modelId="{DBD9D0DF-5D8A-462C-B3CC-16D784EB0768}" type="presOf" srcId="{2E9C2DDA-3588-4A8E-B136-5E29CDB49FD0}" destId="{EFD23C47-65B4-485A-B8A9-907C4261FC3F}" srcOrd="0" destOrd="0" presId="urn:microsoft.com/office/officeart/2018/2/layout/IconVerticalSolidList"/>
    <dgm:cxn modelId="{5AE5C8E4-B229-420D-9199-BB38687E4C56}" srcId="{CE1323C7-A0CC-4E02-9E6B-C201D8A1E882}" destId="{2E9C2DDA-3588-4A8E-B136-5E29CDB49FD0}" srcOrd="3" destOrd="0" parTransId="{9C371FB6-A579-4E63-A783-A3D250E1A326}" sibTransId="{297D364B-A02D-4ACC-9927-A6D2FE26963E}"/>
    <dgm:cxn modelId="{09BCD6D4-6E7D-49C8-A24D-6E2B222A8B1D}" type="presParOf" srcId="{69E46CEA-78AC-4072-963A-68CF59583BF0}" destId="{F131E112-2929-4013-AA18-BD724D9BBE07}" srcOrd="0" destOrd="0" presId="urn:microsoft.com/office/officeart/2018/2/layout/IconVerticalSolidList"/>
    <dgm:cxn modelId="{3639F398-2185-4FD1-82D6-BDA122F8658D}" type="presParOf" srcId="{F131E112-2929-4013-AA18-BD724D9BBE07}" destId="{4979293C-384F-4C6B-B4EE-41EF772EEB95}" srcOrd="0" destOrd="0" presId="urn:microsoft.com/office/officeart/2018/2/layout/IconVerticalSolidList"/>
    <dgm:cxn modelId="{8260F9AE-91EA-489D-8CD1-162ED7232397}" type="presParOf" srcId="{F131E112-2929-4013-AA18-BD724D9BBE07}" destId="{4580BCC3-0205-4BBC-8442-2F0E0DB971EE}" srcOrd="1" destOrd="0" presId="urn:microsoft.com/office/officeart/2018/2/layout/IconVerticalSolidList"/>
    <dgm:cxn modelId="{DD093EF7-B60D-4059-84A8-6F996841A974}" type="presParOf" srcId="{F131E112-2929-4013-AA18-BD724D9BBE07}" destId="{D232D106-87F9-4588-B508-E9A2740B6BDF}" srcOrd="2" destOrd="0" presId="urn:microsoft.com/office/officeart/2018/2/layout/IconVerticalSolidList"/>
    <dgm:cxn modelId="{6D4C6931-011D-47A1-8FCD-EC515DC36C81}" type="presParOf" srcId="{F131E112-2929-4013-AA18-BD724D9BBE07}" destId="{A906BA32-68AD-4D49-97D1-B22DEFCB8AA5}" srcOrd="3" destOrd="0" presId="urn:microsoft.com/office/officeart/2018/2/layout/IconVerticalSolidList"/>
    <dgm:cxn modelId="{31518685-66B1-4931-B8E4-CB1E2F123445}" type="presParOf" srcId="{69E46CEA-78AC-4072-963A-68CF59583BF0}" destId="{3370E25A-D150-441A-A950-2063418FD9FC}" srcOrd="1" destOrd="0" presId="urn:microsoft.com/office/officeart/2018/2/layout/IconVerticalSolidList"/>
    <dgm:cxn modelId="{4A8A042C-8CD5-4848-9463-E762D55E96A7}" type="presParOf" srcId="{69E46CEA-78AC-4072-963A-68CF59583BF0}" destId="{66D48FC6-6CF1-40B4-83BF-10FFFF1BEAE6}" srcOrd="2" destOrd="0" presId="urn:microsoft.com/office/officeart/2018/2/layout/IconVerticalSolidList"/>
    <dgm:cxn modelId="{F56544EB-2531-4B8C-9112-BC7B7E128FB2}" type="presParOf" srcId="{66D48FC6-6CF1-40B4-83BF-10FFFF1BEAE6}" destId="{8272F5EB-EF81-4416-802A-EE6E05145B18}" srcOrd="0" destOrd="0" presId="urn:microsoft.com/office/officeart/2018/2/layout/IconVerticalSolidList"/>
    <dgm:cxn modelId="{ECD04F43-4A37-457B-A44C-8978354FADCA}" type="presParOf" srcId="{66D48FC6-6CF1-40B4-83BF-10FFFF1BEAE6}" destId="{6EFECE7D-BA89-4936-B81A-D0AAA2F2C6C0}" srcOrd="1" destOrd="0" presId="urn:microsoft.com/office/officeart/2018/2/layout/IconVerticalSolidList"/>
    <dgm:cxn modelId="{D4FED109-D916-4486-A4AC-E8D3EF27018D}" type="presParOf" srcId="{66D48FC6-6CF1-40B4-83BF-10FFFF1BEAE6}" destId="{949120FB-C5A7-4AFA-B7F1-26C133A85A29}" srcOrd="2" destOrd="0" presId="urn:microsoft.com/office/officeart/2018/2/layout/IconVerticalSolidList"/>
    <dgm:cxn modelId="{3635975B-A686-426B-97CB-E91E62BF08BC}" type="presParOf" srcId="{66D48FC6-6CF1-40B4-83BF-10FFFF1BEAE6}" destId="{C58E39E0-EDA6-4D2B-94C7-FA60B0BCABB7}" srcOrd="3" destOrd="0" presId="urn:microsoft.com/office/officeart/2018/2/layout/IconVerticalSolidList"/>
    <dgm:cxn modelId="{37CD2A8E-E801-4FF2-A806-4C28741A3BEA}" type="presParOf" srcId="{69E46CEA-78AC-4072-963A-68CF59583BF0}" destId="{3817C771-BC0B-4494-A8DC-90C0B63499E6}" srcOrd="3" destOrd="0" presId="urn:microsoft.com/office/officeart/2018/2/layout/IconVerticalSolidList"/>
    <dgm:cxn modelId="{7DCC321D-E76A-4504-9C40-675F616A1E3E}" type="presParOf" srcId="{69E46CEA-78AC-4072-963A-68CF59583BF0}" destId="{E38C1BB2-6A16-4002-B417-378B008B6348}" srcOrd="4" destOrd="0" presId="urn:microsoft.com/office/officeart/2018/2/layout/IconVerticalSolidList"/>
    <dgm:cxn modelId="{9B8BA721-B6A0-447F-9BE9-8205ED468E9F}" type="presParOf" srcId="{E38C1BB2-6A16-4002-B417-378B008B6348}" destId="{DE498DB9-1C67-4F8D-A96A-440813D9969B}" srcOrd="0" destOrd="0" presId="urn:microsoft.com/office/officeart/2018/2/layout/IconVerticalSolidList"/>
    <dgm:cxn modelId="{2B29DC91-1DC0-40CF-A197-7C440EF3A311}" type="presParOf" srcId="{E38C1BB2-6A16-4002-B417-378B008B6348}" destId="{83CEC13C-45C9-451A-BD07-0EFA7F77DAC6}" srcOrd="1" destOrd="0" presId="urn:microsoft.com/office/officeart/2018/2/layout/IconVerticalSolidList"/>
    <dgm:cxn modelId="{F831584B-9DD4-41F2-A074-6DDFB69F8C8C}" type="presParOf" srcId="{E38C1BB2-6A16-4002-B417-378B008B6348}" destId="{403DB263-4DF0-424C-B680-936C41C718C6}" srcOrd="2" destOrd="0" presId="urn:microsoft.com/office/officeart/2018/2/layout/IconVerticalSolidList"/>
    <dgm:cxn modelId="{95F3547D-4D6B-4274-9F06-5F36E04B3C0B}" type="presParOf" srcId="{E38C1BB2-6A16-4002-B417-378B008B6348}" destId="{C2240A0C-FB78-4A27-AB87-B2B3D45C3E13}" srcOrd="3" destOrd="0" presId="urn:microsoft.com/office/officeart/2018/2/layout/IconVerticalSolidList"/>
    <dgm:cxn modelId="{B6E0098A-7F35-4064-BC12-E6DDE62614A1}" type="presParOf" srcId="{69E46CEA-78AC-4072-963A-68CF59583BF0}" destId="{FD4715C9-937C-48AF-A29A-C3E0106FFD81}" srcOrd="5" destOrd="0" presId="urn:microsoft.com/office/officeart/2018/2/layout/IconVerticalSolidList"/>
    <dgm:cxn modelId="{EBD08BAE-BBB2-48AA-90DF-5CE8ECF81722}" type="presParOf" srcId="{69E46CEA-78AC-4072-963A-68CF59583BF0}" destId="{BB95DE6C-D0FA-4A5E-8A7E-D2ED60C46E8B}" srcOrd="6" destOrd="0" presId="urn:microsoft.com/office/officeart/2018/2/layout/IconVerticalSolidList"/>
    <dgm:cxn modelId="{07E12F2F-F2F0-431F-85F3-D85F7749D23A}" type="presParOf" srcId="{BB95DE6C-D0FA-4A5E-8A7E-D2ED60C46E8B}" destId="{BE5E6239-34BF-4299-B844-B5F8CA38DB40}" srcOrd="0" destOrd="0" presId="urn:microsoft.com/office/officeart/2018/2/layout/IconVerticalSolidList"/>
    <dgm:cxn modelId="{E3513464-35CF-4B52-94AC-288376FD2C5C}" type="presParOf" srcId="{BB95DE6C-D0FA-4A5E-8A7E-D2ED60C46E8B}" destId="{4A1A03C9-78C5-4138-937D-9B50AE32964C}" srcOrd="1" destOrd="0" presId="urn:microsoft.com/office/officeart/2018/2/layout/IconVerticalSolidList"/>
    <dgm:cxn modelId="{2C8EA295-AAAF-4C42-B17E-1043E6ECA4F3}" type="presParOf" srcId="{BB95DE6C-D0FA-4A5E-8A7E-D2ED60C46E8B}" destId="{CFE8538E-BDC3-45B5-82A5-E7D4201B1CB9}" srcOrd="2" destOrd="0" presId="urn:microsoft.com/office/officeart/2018/2/layout/IconVerticalSolidList"/>
    <dgm:cxn modelId="{424C9C52-7ABE-4578-B01F-82D2BFBA9B1D}" type="presParOf" srcId="{BB95DE6C-D0FA-4A5E-8A7E-D2ED60C46E8B}" destId="{EFD23C47-65B4-485A-B8A9-907C4261FC3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61BBF66-587A-48BA-8CBE-B3D7C70A5A7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7573DD1F-87DF-4847-9A44-B4D815FD3A5F}">
      <dgm:prSet/>
      <dgm:spPr/>
      <dgm:t>
        <a:bodyPr/>
        <a:lstStyle/>
        <a:p>
          <a:r>
            <a:rPr lang="en-GB"/>
            <a:t>Both environments that allows you to create and share documents that contain code, results, graphs, explanatory text and equations.</a:t>
          </a:r>
          <a:endParaRPr lang="en-US"/>
        </a:p>
      </dgm:t>
    </dgm:pt>
    <dgm:pt modelId="{1DA65D3B-2463-4FFB-834B-DE08A1E875BC}" type="parTrans" cxnId="{91069D54-F1F9-401E-8360-C0CA6CA455EA}">
      <dgm:prSet/>
      <dgm:spPr/>
      <dgm:t>
        <a:bodyPr/>
        <a:lstStyle/>
        <a:p>
          <a:endParaRPr lang="en-US"/>
        </a:p>
      </dgm:t>
    </dgm:pt>
    <dgm:pt modelId="{3DCCE7AD-6B75-401A-8904-7E314138DB3B}" type="sibTrans" cxnId="{91069D54-F1F9-401E-8360-C0CA6CA455EA}">
      <dgm:prSet/>
      <dgm:spPr/>
      <dgm:t>
        <a:bodyPr/>
        <a:lstStyle/>
        <a:p>
          <a:endParaRPr lang="en-US"/>
        </a:p>
      </dgm:t>
    </dgm:pt>
    <dgm:pt modelId="{2D944419-16F7-4894-AF02-078FB09FEAB2}">
      <dgm:prSet/>
      <dgm:spPr/>
      <dgm:t>
        <a:bodyPr/>
        <a:lstStyle/>
        <a:p>
          <a:r>
            <a:rPr lang="en-GB"/>
            <a:t>Jupyter which was initially called IPython notebook is the standard choice for Python users </a:t>
          </a:r>
          <a:endParaRPr lang="en-US"/>
        </a:p>
      </dgm:t>
    </dgm:pt>
    <dgm:pt modelId="{048062CA-C002-41F9-B794-F90B7A8FB962}" type="parTrans" cxnId="{B4664778-364C-49FB-98B6-918D5452CB5C}">
      <dgm:prSet/>
      <dgm:spPr/>
      <dgm:t>
        <a:bodyPr/>
        <a:lstStyle/>
        <a:p>
          <a:endParaRPr lang="en-US"/>
        </a:p>
      </dgm:t>
    </dgm:pt>
    <dgm:pt modelId="{56F8B319-796A-454C-B6B7-E0D2EC544C5F}" type="sibTrans" cxnId="{B4664778-364C-49FB-98B6-918D5452CB5C}">
      <dgm:prSet/>
      <dgm:spPr/>
      <dgm:t>
        <a:bodyPr/>
        <a:lstStyle/>
        <a:p>
          <a:endParaRPr lang="en-US"/>
        </a:p>
      </dgm:t>
    </dgm:pt>
    <dgm:pt modelId="{6466153E-64C3-4646-84E2-73FBB79EDCB5}">
      <dgm:prSet/>
      <dgm:spPr/>
      <dgm:t>
        <a:bodyPr/>
        <a:lstStyle/>
        <a:p>
          <a:r>
            <a:rPr lang="en-GB"/>
            <a:t>R Notebook </a:t>
          </a:r>
          <a:r>
            <a:rPr lang="en-GB" b="1"/>
            <a:t>R Notebook</a:t>
          </a:r>
          <a:r>
            <a:rPr lang="en-GB"/>
            <a:t> is an </a:t>
          </a:r>
          <a:r>
            <a:rPr lang="en-GB" b="1"/>
            <a:t>R Markdown</a:t>
          </a:r>
          <a:r>
            <a:rPr lang="en-GB"/>
            <a:t> document with chunks that can be executed independently and interactively, with output visible immediately beneath the input. </a:t>
          </a:r>
          <a:endParaRPr lang="en-US"/>
        </a:p>
      </dgm:t>
    </dgm:pt>
    <dgm:pt modelId="{BD25EFDB-4318-42D7-A1A4-1EDD32B47869}" type="parTrans" cxnId="{0FA29952-7C69-41B3-8610-FFE84F9D1769}">
      <dgm:prSet/>
      <dgm:spPr/>
      <dgm:t>
        <a:bodyPr/>
        <a:lstStyle/>
        <a:p>
          <a:endParaRPr lang="en-US"/>
        </a:p>
      </dgm:t>
    </dgm:pt>
    <dgm:pt modelId="{1C4E446D-D702-42E4-9A88-4E023BFEE6AE}" type="sibTrans" cxnId="{0FA29952-7C69-41B3-8610-FFE84F9D1769}">
      <dgm:prSet/>
      <dgm:spPr/>
      <dgm:t>
        <a:bodyPr/>
        <a:lstStyle/>
        <a:p>
          <a:endParaRPr lang="en-US"/>
        </a:p>
      </dgm:t>
    </dgm:pt>
    <dgm:pt modelId="{65A6FEF8-2BBC-41FF-97C2-4289AA03AD56}" type="pres">
      <dgm:prSet presAssocID="{061BBF66-587A-48BA-8CBE-B3D7C70A5A74}" presName="linear" presStyleCnt="0">
        <dgm:presLayoutVars>
          <dgm:animLvl val="lvl"/>
          <dgm:resizeHandles val="exact"/>
        </dgm:presLayoutVars>
      </dgm:prSet>
      <dgm:spPr/>
    </dgm:pt>
    <dgm:pt modelId="{963AD54C-D556-4C1D-B41F-D8774B11DD27}" type="pres">
      <dgm:prSet presAssocID="{7573DD1F-87DF-4847-9A44-B4D815FD3A5F}" presName="parentText" presStyleLbl="node1" presStyleIdx="0" presStyleCnt="3">
        <dgm:presLayoutVars>
          <dgm:chMax val="0"/>
          <dgm:bulletEnabled val="1"/>
        </dgm:presLayoutVars>
      </dgm:prSet>
      <dgm:spPr/>
    </dgm:pt>
    <dgm:pt modelId="{B509550F-097B-43F0-9F49-4AD0DE8D655E}" type="pres">
      <dgm:prSet presAssocID="{3DCCE7AD-6B75-401A-8904-7E314138DB3B}" presName="spacer" presStyleCnt="0"/>
      <dgm:spPr/>
    </dgm:pt>
    <dgm:pt modelId="{D9E94AC7-32A4-4CD6-A8BC-2FFFD893C361}" type="pres">
      <dgm:prSet presAssocID="{2D944419-16F7-4894-AF02-078FB09FEAB2}" presName="parentText" presStyleLbl="node1" presStyleIdx="1" presStyleCnt="3">
        <dgm:presLayoutVars>
          <dgm:chMax val="0"/>
          <dgm:bulletEnabled val="1"/>
        </dgm:presLayoutVars>
      </dgm:prSet>
      <dgm:spPr/>
    </dgm:pt>
    <dgm:pt modelId="{A9C7E834-5FB8-4587-ADDB-D6603B2DD97E}" type="pres">
      <dgm:prSet presAssocID="{56F8B319-796A-454C-B6B7-E0D2EC544C5F}" presName="spacer" presStyleCnt="0"/>
      <dgm:spPr/>
    </dgm:pt>
    <dgm:pt modelId="{B89BBC75-2529-4A6A-94A1-2166216F9D98}" type="pres">
      <dgm:prSet presAssocID="{6466153E-64C3-4646-84E2-73FBB79EDCB5}" presName="parentText" presStyleLbl="node1" presStyleIdx="2" presStyleCnt="3">
        <dgm:presLayoutVars>
          <dgm:chMax val="0"/>
          <dgm:bulletEnabled val="1"/>
        </dgm:presLayoutVars>
      </dgm:prSet>
      <dgm:spPr/>
    </dgm:pt>
  </dgm:ptLst>
  <dgm:cxnLst>
    <dgm:cxn modelId="{3CDEA722-53F4-4CCE-88A0-A519DB49E9F5}" type="presOf" srcId="{2D944419-16F7-4894-AF02-078FB09FEAB2}" destId="{D9E94AC7-32A4-4CD6-A8BC-2FFFD893C361}" srcOrd="0" destOrd="0" presId="urn:microsoft.com/office/officeart/2005/8/layout/vList2"/>
    <dgm:cxn modelId="{BFADE424-C199-498A-A3C7-8EB071AB5969}" type="presOf" srcId="{061BBF66-587A-48BA-8CBE-B3D7C70A5A74}" destId="{65A6FEF8-2BBC-41FF-97C2-4289AA03AD56}" srcOrd="0" destOrd="0" presId="urn:microsoft.com/office/officeart/2005/8/layout/vList2"/>
    <dgm:cxn modelId="{0FA29952-7C69-41B3-8610-FFE84F9D1769}" srcId="{061BBF66-587A-48BA-8CBE-B3D7C70A5A74}" destId="{6466153E-64C3-4646-84E2-73FBB79EDCB5}" srcOrd="2" destOrd="0" parTransId="{BD25EFDB-4318-42D7-A1A4-1EDD32B47869}" sibTransId="{1C4E446D-D702-42E4-9A88-4E023BFEE6AE}"/>
    <dgm:cxn modelId="{91069D54-F1F9-401E-8360-C0CA6CA455EA}" srcId="{061BBF66-587A-48BA-8CBE-B3D7C70A5A74}" destId="{7573DD1F-87DF-4847-9A44-B4D815FD3A5F}" srcOrd="0" destOrd="0" parTransId="{1DA65D3B-2463-4FFB-834B-DE08A1E875BC}" sibTransId="{3DCCE7AD-6B75-401A-8904-7E314138DB3B}"/>
    <dgm:cxn modelId="{D72AE956-4BE4-452B-856C-C514865581A1}" type="presOf" srcId="{6466153E-64C3-4646-84E2-73FBB79EDCB5}" destId="{B89BBC75-2529-4A6A-94A1-2166216F9D98}" srcOrd="0" destOrd="0" presId="urn:microsoft.com/office/officeart/2005/8/layout/vList2"/>
    <dgm:cxn modelId="{B4664778-364C-49FB-98B6-918D5452CB5C}" srcId="{061BBF66-587A-48BA-8CBE-B3D7C70A5A74}" destId="{2D944419-16F7-4894-AF02-078FB09FEAB2}" srcOrd="1" destOrd="0" parTransId="{048062CA-C002-41F9-B794-F90B7A8FB962}" sibTransId="{56F8B319-796A-454C-B6B7-E0D2EC544C5F}"/>
    <dgm:cxn modelId="{F9B28878-366C-4CE6-AB10-3997E1D65361}" type="presOf" srcId="{7573DD1F-87DF-4847-9A44-B4D815FD3A5F}" destId="{963AD54C-D556-4C1D-B41F-D8774B11DD27}" srcOrd="0" destOrd="0" presId="urn:microsoft.com/office/officeart/2005/8/layout/vList2"/>
    <dgm:cxn modelId="{FB39D886-2C7C-4587-A57A-E02928EB95BF}" type="presParOf" srcId="{65A6FEF8-2BBC-41FF-97C2-4289AA03AD56}" destId="{963AD54C-D556-4C1D-B41F-D8774B11DD27}" srcOrd="0" destOrd="0" presId="urn:microsoft.com/office/officeart/2005/8/layout/vList2"/>
    <dgm:cxn modelId="{F9B9E54B-4245-4CAB-BDA0-3C35838B56A0}" type="presParOf" srcId="{65A6FEF8-2BBC-41FF-97C2-4289AA03AD56}" destId="{B509550F-097B-43F0-9F49-4AD0DE8D655E}" srcOrd="1" destOrd="0" presId="urn:microsoft.com/office/officeart/2005/8/layout/vList2"/>
    <dgm:cxn modelId="{51AF8F05-F600-4A8F-BE20-AC5A82CB4DEE}" type="presParOf" srcId="{65A6FEF8-2BBC-41FF-97C2-4289AA03AD56}" destId="{D9E94AC7-32A4-4CD6-A8BC-2FFFD893C361}" srcOrd="2" destOrd="0" presId="urn:microsoft.com/office/officeart/2005/8/layout/vList2"/>
    <dgm:cxn modelId="{9A52E7AB-1B65-4043-AA63-BEBD8A4518B1}" type="presParOf" srcId="{65A6FEF8-2BBC-41FF-97C2-4289AA03AD56}" destId="{A9C7E834-5FB8-4587-ADDB-D6603B2DD97E}" srcOrd="3" destOrd="0" presId="urn:microsoft.com/office/officeart/2005/8/layout/vList2"/>
    <dgm:cxn modelId="{C7EFE81C-62D1-4C05-BFB2-6EED02BC2139}" type="presParOf" srcId="{65A6FEF8-2BBC-41FF-97C2-4289AA03AD56}" destId="{B89BBC75-2529-4A6A-94A1-2166216F9D9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2E849D6-1D76-4BD9-B8B0-916AB3601CEF}"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9FF4E71A-BA5F-42E4-9CC7-3BC18E00F889}">
      <dgm:prSet/>
      <dgm:spPr/>
      <dgm:t>
        <a:bodyPr/>
        <a:lstStyle/>
        <a:p>
          <a:r>
            <a:rPr lang="en-GB"/>
            <a:t>What is a network? </a:t>
          </a:r>
          <a:endParaRPr lang="en-US"/>
        </a:p>
      </dgm:t>
    </dgm:pt>
    <dgm:pt modelId="{F593DA51-BB5F-43CC-836F-67DB1C7AFF0A}" type="parTrans" cxnId="{3B103D8E-F0FC-43E5-A534-5890C230BA2D}">
      <dgm:prSet/>
      <dgm:spPr/>
      <dgm:t>
        <a:bodyPr/>
        <a:lstStyle/>
        <a:p>
          <a:endParaRPr lang="en-US"/>
        </a:p>
      </dgm:t>
    </dgm:pt>
    <dgm:pt modelId="{FD75B0F8-5366-4D7D-9C2D-78C8B0E54C37}" type="sibTrans" cxnId="{3B103D8E-F0FC-43E5-A534-5890C230BA2D}">
      <dgm:prSet/>
      <dgm:spPr/>
      <dgm:t>
        <a:bodyPr/>
        <a:lstStyle/>
        <a:p>
          <a:endParaRPr lang="en-US"/>
        </a:p>
      </dgm:t>
    </dgm:pt>
    <dgm:pt modelId="{9DC84614-D328-43C5-8A77-564F963AC38C}">
      <dgm:prSet/>
      <dgm:spPr/>
      <dgm:t>
        <a:bodyPr/>
        <a:lstStyle/>
        <a:p>
          <a:r>
            <a:rPr lang="en-GB"/>
            <a:t>Mathematical construct of nodes and edges.</a:t>
          </a:r>
          <a:endParaRPr lang="en-US"/>
        </a:p>
      </dgm:t>
    </dgm:pt>
    <dgm:pt modelId="{CD1A001B-5278-450D-B39B-A90EB7EC1EF9}" type="parTrans" cxnId="{81DED733-06A4-49E2-8C99-3AAA4A1DF23F}">
      <dgm:prSet/>
      <dgm:spPr/>
      <dgm:t>
        <a:bodyPr/>
        <a:lstStyle/>
        <a:p>
          <a:endParaRPr lang="en-US"/>
        </a:p>
      </dgm:t>
    </dgm:pt>
    <dgm:pt modelId="{EB64BE02-B649-4A6F-BF3F-316BCAD79A00}" type="sibTrans" cxnId="{81DED733-06A4-49E2-8C99-3AAA4A1DF23F}">
      <dgm:prSet/>
      <dgm:spPr/>
      <dgm:t>
        <a:bodyPr/>
        <a:lstStyle/>
        <a:p>
          <a:endParaRPr lang="en-US"/>
        </a:p>
      </dgm:t>
    </dgm:pt>
    <dgm:pt modelId="{0AD5945D-20F9-48A2-B682-025AC97B8B9F}">
      <dgm:prSet/>
      <dgm:spPr/>
      <dgm:t>
        <a:bodyPr/>
        <a:lstStyle/>
        <a:p>
          <a:r>
            <a:rPr lang="en-GB"/>
            <a:t>•Information (attributes) on the nodes as well as the edges.</a:t>
          </a:r>
          <a:endParaRPr lang="en-US"/>
        </a:p>
      </dgm:t>
    </dgm:pt>
    <dgm:pt modelId="{FCBF4688-90E7-45BB-A09F-AA7958503C13}" type="parTrans" cxnId="{83B92FF8-84B8-43C8-A9DB-06CB6B66BD5C}">
      <dgm:prSet/>
      <dgm:spPr/>
      <dgm:t>
        <a:bodyPr/>
        <a:lstStyle/>
        <a:p>
          <a:endParaRPr lang="en-US"/>
        </a:p>
      </dgm:t>
    </dgm:pt>
    <dgm:pt modelId="{E7B443B1-A0E3-4104-8093-343AA6FA0CFD}" type="sibTrans" cxnId="{83B92FF8-84B8-43C8-A9DB-06CB6B66BD5C}">
      <dgm:prSet/>
      <dgm:spPr/>
      <dgm:t>
        <a:bodyPr/>
        <a:lstStyle/>
        <a:p>
          <a:endParaRPr lang="en-US"/>
        </a:p>
      </dgm:t>
    </dgm:pt>
    <dgm:pt modelId="{A7E6AAD3-1B26-4D18-8F62-2E3A143A7BE2}">
      <dgm:prSet/>
      <dgm:spPr/>
      <dgm:t>
        <a:bodyPr/>
        <a:lstStyle/>
        <a:p>
          <a:r>
            <a:rPr lang="en-GB"/>
            <a:t>•News domains are nodes</a:t>
          </a:r>
          <a:endParaRPr lang="en-US"/>
        </a:p>
      </dgm:t>
    </dgm:pt>
    <dgm:pt modelId="{1B2E455B-5339-4985-A271-62532809744D}" type="parTrans" cxnId="{2D32217F-2718-4FE3-A9B3-0430D4844321}">
      <dgm:prSet/>
      <dgm:spPr/>
      <dgm:t>
        <a:bodyPr/>
        <a:lstStyle/>
        <a:p>
          <a:endParaRPr lang="en-US"/>
        </a:p>
      </dgm:t>
    </dgm:pt>
    <dgm:pt modelId="{1C6C9749-7520-4488-99A2-D2774CAB3FAA}" type="sibTrans" cxnId="{2D32217F-2718-4FE3-A9B3-0430D4844321}">
      <dgm:prSet/>
      <dgm:spPr/>
      <dgm:t>
        <a:bodyPr/>
        <a:lstStyle/>
        <a:p>
          <a:endParaRPr lang="en-US"/>
        </a:p>
      </dgm:t>
    </dgm:pt>
    <dgm:pt modelId="{EE1F75F3-5989-4C80-9DF6-BFDD8F027FB6}">
      <dgm:prSet/>
      <dgm:spPr/>
      <dgm:t>
        <a:bodyPr/>
        <a:lstStyle/>
        <a:p>
          <a:r>
            <a:rPr lang="en-GB"/>
            <a:t>•Edges are formed between two domains if a user shares/reads an article on both domains. </a:t>
          </a:r>
          <a:endParaRPr lang="en-US"/>
        </a:p>
      </dgm:t>
    </dgm:pt>
    <dgm:pt modelId="{F6161958-6D00-4007-BAC8-A02CA94B7064}" type="parTrans" cxnId="{2E578321-828C-43A0-B2F4-D57985D4058F}">
      <dgm:prSet/>
      <dgm:spPr/>
      <dgm:t>
        <a:bodyPr/>
        <a:lstStyle/>
        <a:p>
          <a:endParaRPr lang="en-US"/>
        </a:p>
      </dgm:t>
    </dgm:pt>
    <dgm:pt modelId="{D389F684-684B-45FF-BDB4-9DBD2E29F090}" type="sibTrans" cxnId="{2E578321-828C-43A0-B2F4-D57985D4058F}">
      <dgm:prSet/>
      <dgm:spPr/>
      <dgm:t>
        <a:bodyPr/>
        <a:lstStyle/>
        <a:p>
          <a:endParaRPr lang="en-US"/>
        </a:p>
      </dgm:t>
    </dgm:pt>
    <dgm:pt modelId="{75E17528-49D1-419F-AADE-0D06079AE0E1}">
      <dgm:prSet/>
      <dgm:spPr/>
      <dgm:t>
        <a:bodyPr/>
        <a:lstStyle/>
        <a:p>
          <a:r>
            <a:rPr lang="en-GB"/>
            <a:t>Explicitly model interdependencies between observations. </a:t>
          </a:r>
          <a:endParaRPr lang="en-US"/>
        </a:p>
      </dgm:t>
    </dgm:pt>
    <dgm:pt modelId="{5C7388FF-BEBD-4110-BAE3-88E41277DF06}" type="parTrans" cxnId="{A7FB7318-72BD-450F-89C4-646297D629B5}">
      <dgm:prSet/>
      <dgm:spPr/>
      <dgm:t>
        <a:bodyPr/>
        <a:lstStyle/>
        <a:p>
          <a:endParaRPr lang="en-US"/>
        </a:p>
      </dgm:t>
    </dgm:pt>
    <dgm:pt modelId="{F53C10C7-D3DB-4B19-B6F4-930A40958752}" type="sibTrans" cxnId="{A7FB7318-72BD-450F-89C4-646297D629B5}">
      <dgm:prSet/>
      <dgm:spPr/>
      <dgm:t>
        <a:bodyPr/>
        <a:lstStyle/>
        <a:p>
          <a:endParaRPr lang="en-US"/>
        </a:p>
      </dgm:t>
    </dgm:pt>
    <dgm:pt modelId="{34C85450-0873-44E6-BEB5-C9D5608F73A4}">
      <dgm:prSet/>
      <dgm:spPr/>
      <dgm:t>
        <a:bodyPr/>
        <a:lstStyle/>
        <a:p>
          <a:r>
            <a:rPr lang="en-GB"/>
            <a:t>•Patterns of information exposure</a:t>
          </a:r>
          <a:endParaRPr lang="en-US"/>
        </a:p>
      </dgm:t>
    </dgm:pt>
    <dgm:pt modelId="{9900026E-D779-4E16-862D-8A5E3884DE6B}" type="parTrans" cxnId="{E87E9FF9-22A4-4E85-A13A-273DC9DABA0D}">
      <dgm:prSet/>
      <dgm:spPr/>
      <dgm:t>
        <a:bodyPr/>
        <a:lstStyle/>
        <a:p>
          <a:endParaRPr lang="en-US"/>
        </a:p>
      </dgm:t>
    </dgm:pt>
    <dgm:pt modelId="{FACA2E3D-22F5-4484-9EA0-84C490F3FA7D}" type="sibTrans" cxnId="{E87E9FF9-22A4-4E85-A13A-273DC9DABA0D}">
      <dgm:prSet/>
      <dgm:spPr/>
      <dgm:t>
        <a:bodyPr/>
        <a:lstStyle/>
        <a:p>
          <a:endParaRPr lang="en-US"/>
        </a:p>
      </dgm:t>
    </dgm:pt>
    <dgm:pt modelId="{829BC921-A248-40B4-B8B5-38DBEA72B265}">
      <dgm:prSet/>
      <dgm:spPr/>
      <dgm:t>
        <a:bodyPr/>
        <a:lstStyle/>
        <a:p>
          <a:r>
            <a:rPr lang="en-GB"/>
            <a:t>•Detect communities/echo chambers</a:t>
          </a:r>
          <a:endParaRPr lang="en-US"/>
        </a:p>
      </dgm:t>
    </dgm:pt>
    <dgm:pt modelId="{0321DBB1-CB0B-4D6F-8793-F76A6E335FCB}" type="parTrans" cxnId="{3CF43269-BF34-4902-9292-BA7EB8F9563C}">
      <dgm:prSet/>
      <dgm:spPr/>
      <dgm:t>
        <a:bodyPr/>
        <a:lstStyle/>
        <a:p>
          <a:endParaRPr lang="en-US"/>
        </a:p>
      </dgm:t>
    </dgm:pt>
    <dgm:pt modelId="{BA749D34-E098-493A-AD4B-7C67C8C3E5BE}" type="sibTrans" cxnId="{3CF43269-BF34-4902-9292-BA7EB8F9563C}">
      <dgm:prSet/>
      <dgm:spPr/>
      <dgm:t>
        <a:bodyPr/>
        <a:lstStyle/>
        <a:p>
          <a:endParaRPr lang="en-US"/>
        </a:p>
      </dgm:t>
    </dgm:pt>
    <dgm:pt modelId="{49FB5B24-FE59-4BB5-874F-5C2C16D6B60A}" type="pres">
      <dgm:prSet presAssocID="{42E849D6-1D76-4BD9-B8B0-916AB3601CEF}" presName="vert0" presStyleCnt="0">
        <dgm:presLayoutVars>
          <dgm:dir/>
          <dgm:animOne val="branch"/>
          <dgm:animLvl val="lvl"/>
        </dgm:presLayoutVars>
      </dgm:prSet>
      <dgm:spPr/>
    </dgm:pt>
    <dgm:pt modelId="{4CEAF5C3-40FF-445F-BA4E-87B2AD8A45A8}" type="pres">
      <dgm:prSet presAssocID="{9FF4E71A-BA5F-42E4-9CC7-3BC18E00F889}" presName="thickLine" presStyleLbl="alignNode1" presStyleIdx="0" presStyleCnt="8"/>
      <dgm:spPr/>
    </dgm:pt>
    <dgm:pt modelId="{59E88D45-38FD-4A46-9E0D-A74396BF4608}" type="pres">
      <dgm:prSet presAssocID="{9FF4E71A-BA5F-42E4-9CC7-3BC18E00F889}" presName="horz1" presStyleCnt="0"/>
      <dgm:spPr/>
    </dgm:pt>
    <dgm:pt modelId="{841F4C64-A159-4804-BEBB-5092A8605E42}" type="pres">
      <dgm:prSet presAssocID="{9FF4E71A-BA5F-42E4-9CC7-3BC18E00F889}" presName="tx1" presStyleLbl="revTx" presStyleIdx="0" presStyleCnt="8"/>
      <dgm:spPr/>
    </dgm:pt>
    <dgm:pt modelId="{F68AA95F-B535-4516-83B8-5F93AE08D374}" type="pres">
      <dgm:prSet presAssocID="{9FF4E71A-BA5F-42E4-9CC7-3BC18E00F889}" presName="vert1" presStyleCnt="0"/>
      <dgm:spPr/>
    </dgm:pt>
    <dgm:pt modelId="{7B377A72-18BB-4D15-8B1F-F37B6B3CF08C}" type="pres">
      <dgm:prSet presAssocID="{9DC84614-D328-43C5-8A77-564F963AC38C}" presName="thickLine" presStyleLbl="alignNode1" presStyleIdx="1" presStyleCnt="8"/>
      <dgm:spPr/>
    </dgm:pt>
    <dgm:pt modelId="{FD749431-EC65-4D8D-9178-2B374C79BF23}" type="pres">
      <dgm:prSet presAssocID="{9DC84614-D328-43C5-8A77-564F963AC38C}" presName="horz1" presStyleCnt="0"/>
      <dgm:spPr/>
    </dgm:pt>
    <dgm:pt modelId="{E4F3F284-DB2A-4168-8669-45C2EBE3CC89}" type="pres">
      <dgm:prSet presAssocID="{9DC84614-D328-43C5-8A77-564F963AC38C}" presName="tx1" presStyleLbl="revTx" presStyleIdx="1" presStyleCnt="8"/>
      <dgm:spPr/>
    </dgm:pt>
    <dgm:pt modelId="{E8725708-8BB7-48D9-9453-49A3F470E3A7}" type="pres">
      <dgm:prSet presAssocID="{9DC84614-D328-43C5-8A77-564F963AC38C}" presName="vert1" presStyleCnt="0"/>
      <dgm:spPr/>
    </dgm:pt>
    <dgm:pt modelId="{4CAF91C7-9FD6-4A47-BA35-972B29B0FC43}" type="pres">
      <dgm:prSet presAssocID="{0AD5945D-20F9-48A2-B682-025AC97B8B9F}" presName="thickLine" presStyleLbl="alignNode1" presStyleIdx="2" presStyleCnt="8"/>
      <dgm:spPr/>
    </dgm:pt>
    <dgm:pt modelId="{9B03E59D-328D-4211-B915-4D70B3481409}" type="pres">
      <dgm:prSet presAssocID="{0AD5945D-20F9-48A2-B682-025AC97B8B9F}" presName="horz1" presStyleCnt="0"/>
      <dgm:spPr/>
    </dgm:pt>
    <dgm:pt modelId="{04898BDE-C7CC-49EF-9F8B-28FDB6739C95}" type="pres">
      <dgm:prSet presAssocID="{0AD5945D-20F9-48A2-B682-025AC97B8B9F}" presName="tx1" presStyleLbl="revTx" presStyleIdx="2" presStyleCnt="8"/>
      <dgm:spPr/>
    </dgm:pt>
    <dgm:pt modelId="{1D43CF10-77F9-48BA-BCB0-81214EC5208E}" type="pres">
      <dgm:prSet presAssocID="{0AD5945D-20F9-48A2-B682-025AC97B8B9F}" presName="vert1" presStyleCnt="0"/>
      <dgm:spPr/>
    </dgm:pt>
    <dgm:pt modelId="{6504F6F5-4578-4216-ACAA-38B6424E2A3D}" type="pres">
      <dgm:prSet presAssocID="{A7E6AAD3-1B26-4D18-8F62-2E3A143A7BE2}" presName="thickLine" presStyleLbl="alignNode1" presStyleIdx="3" presStyleCnt="8"/>
      <dgm:spPr/>
    </dgm:pt>
    <dgm:pt modelId="{F078C447-99EB-47B9-BFF6-EBBD11C21308}" type="pres">
      <dgm:prSet presAssocID="{A7E6AAD3-1B26-4D18-8F62-2E3A143A7BE2}" presName="horz1" presStyleCnt="0"/>
      <dgm:spPr/>
    </dgm:pt>
    <dgm:pt modelId="{AD49BF83-9B3D-4DCA-81DA-8D53EA6B883D}" type="pres">
      <dgm:prSet presAssocID="{A7E6AAD3-1B26-4D18-8F62-2E3A143A7BE2}" presName="tx1" presStyleLbl="revTx" presStyleIdx="3" presStyleCnt="8"/>
      <dgm:spPr/>
    </dgm:pt>
    <dgm:pt modelId="{6B987E2B-82F4-42DD-B45C-9CD77B8C10FB}" type="pres">
      <dgm:prSet presAssocID="{A7E6AAD3-1B26-4D18-8F62-2E3A143A7BE2}" presName="vert1" presStyleCnt="0"/>
      <dgm:spPr/>
    </dgm:pt>
    <dgm:pt modelId="{65F1669B-D3A7-40CC-A304-C3540C566C50}" type="pres">
      <dgm:prSet presAssocID="{EE1F75F3-5989-4C80-9DF6-BFDD8F027FB6}" presName="thickLine" presStyleLbl="alignNode1" presStyleIdx="4" presStyleCnt="8"/>
      <dgm:spPr/>
    </dgm:pt>
    <dgm:pt modelId="{A65EA52C-0516-4599-B021-FF60E2AF4568}" type="pres">
      <dgm:prSet presAssocID="{EE1F75F3-5989-4C80-9DF6-BFDD8F027FB6}" presName="horz1" presStyleCnt="0"/>
      <dgm:spPr/>
    </dgm:pt>
    <dgm:pt modelId="{B735464D-3B75-409F-8B66-96C77E0F24E8}" type="pres">
      <dgm:prSet presAssocID="{EE1F75F3-5989-4C80-9DF6-BFDD8F027FB6}" presName="tx1" presStyleLbl="revTx" presStyleIdx="4" presStyleCnt="8"/>
      <dgm:spPr/>
    </dgm:pt>
    <dgm:pt modelId="{C4BF0AA5-8DB2-4538-902F-A2C02DCDDF59}" type="pres">
      <dgm:prSet presAssocID="{EE1F75F3-5989-4C80-9DF6-BFDD8F027FB6}" presName="vert1" presStyleCnt="0"/>
      <dgm:spPr/>
    </dgm:pt>
    <dgm:pt modelId="{4A8ECCD2-E872-47E9-AAA6-35881C728589}" type="pres">
      <dgm:prSet presAssocID="{75E17528-49D1-419F-AADE-0D06079AE0E1}" presName="thickLine" presStyleLbl="alignNode1" presStyleIdx="5" presStyleCnt="8"/>
      <dgm:spPr/>
    </dgm:pt>
    <dgm:pt modelId="{55F8DCCD-08C4-4EB5-967D-6855FDD3B81D}" type="pres">
      <dgm:prSet presAssocID="{75E17528-49D1-419F-AADE-0D06079AE0E1}" presName="horz1" presStyleCnt="0"/>
      <dgm:spPr/>
    </dgm:pt>
    <dgm:pt modelId="{519DC293-63F1-4DF7-8604-DB48299CDF22}" type="pres">
      <dgm:prSet presAssocID="{75E17528-49D1-419F-AADE-0D06079AE0E1}" presName="tx1" presStyleLbl="revTx" presStyleIdx="5" presStyleCnt="8"/>
      <dgm:spPr/>
    </dgm:pt>
    <dgm:pt modelId="{FA2D4EF2-590A-4D31-AAC3-E04F3D82E02A}" type="pres">
      <dgm:prSet presAssocID="{75E17528-49D1-419F-AADE-0D06079AE0E1}" presName="vert1" presStyleCnt="0"/>
      <dgm:spPr/>
    </dgm:pt>
    <dgm:pt modelId="{7CA9B9D4-9E5C-4541-8A0D-FC24453FC427}" type="pres">
      <dgm:prSet presAssocID="{34C85450-0873-44E6-BEB5-C9D5608F73A4}" presName="thickLine" presStyleLbl="alignNode1" presStyleIdx="6" presStyleCnt="8"/>
      <dgm:spPr/>
    </dgm:pt>
    <dgm:pt modelId="{BE1A4200-487F-422F-BD88-98C3F1E448C3}" type="pres">
      <dgm:prSet presAssocID="{34C85450-0873-44E6-BEB5-C9D5608F73A4}" presName="horz1" presStyleCnt="0"/>
      <dgm:spPr/>
    </dgm:pt>
    <dgm:pt modelId="{77AE5355-2F99-4FBC-A972-25DD5AF3933D}" type="pres">
      <dgm:prSet presAssocID="{34C85450-0873-44E6-BEB5-C9D5608F73A4}" presName="tx1" presStyleLbl="revTx" presStyleIdx="6" presStyleCnt="8"/>
      <dgm:spPr/>
    </dgm:pt>
    <dgm:pt modelId="{DAD9E7D4-A1FD-416B-B1DA-984FB9C75CB9}" type="pres">
      <dgm:prSet presAssocID="{34C85450-0873-44E6-BEB5-C9D5608F73A4}" presName="vert1" presStyleCnt="0"/>
      <dgm:spPr/>
    </dgm:pt>
    <dgm:pt modelId="{2A168BF7-BFFE-4799-BFE6-9448A1762FB4}" type="pres">
      <dgm:prSet presAssocID="{829BC921-A248-40B4-B8B5-38DBEA72B265}" presName="thickLine" presStyleLbl="alignNode1" presStyleIdx="7" presStyleCnt="8"/>
      <dgm:spPr/>
    </dgm:pt>
    <dgm:pt modelId="{C2CED19D-3D2B-4BDF-BAC5-93CE7DF2005E}" type="pres">
      <dgm:prSet presAssocID="{829BC921-A248-40B4-B8B5-38DBEA72B265}" presName="horz1" presStyleCnt="0"/>
      <dgm:spPr/>
    </dgm:pt>
    <dgm:pt modelId="{FF3CC76F-DF5C-4E91-A536-BF8FEA08E99D}" type="pres">
      <dgm:prSet presAssocID="{829BC921-A248-40B4-B8B5-38DBEA72B265}" presName="tx1" presStyleLbl="revTx" presStyleIdx="7" presStyleCnt="8"/>
      <dgm:spPr/>
    </dgm:pt>
    <dgm:pt modelId="{3533126D-1398-423D-A7E9-3689C75E1B75}" type="pres">
      <dgm:prSet presAssocID="{829BC921-A248-40B4-B8B5-38DBEA72B265}" presName="vert1" presStyleCnt="0"/>
      <dgm:spPr/>
    </dgm:pt>
  </dgm:ptLst>
  <dgm:cxnLst>
    <dgm:cxn modelId="{CBDC8306-4272-4B01-A98D-EDF67CC435B4}" type="presOf" srcId="{9FF4E71A-BA5F-42E4-9CC7-3BC18E00F889}" destId="{841F4C64-A159-4804-BEBB-5092A8605E42}" srcOrd="0" destOrd="0" presId="urn:microsoft.com/office/officeart/2008/layout/LinedList"/>
    <dgm:cxn modelId="{456BB811-AED6-4189-8169-E4A67D87F67E}" type="presOf" srcId="{EE1F75F3-5989-4C80-9DF6-BFDD8F027FB6}" destId="{B735464D-3B75-409F-8B66-96C77E0F24E8}" srcOrd="0" destOrd="0" presId="urn:microsoft.com/office/officeart/2008/layout/LinedList"/>
    <dgm:cxn modelId="{56175212-0777-4398-8FEC-E6DC6286244A}" type="presOf" srcId="{829BC921-A248-40B4-B8B5-38DBEA72B265}" destId="{FF3CC76F-DF5C-4E91-A536-BF8FEA08E99D}" srcOrd="0" destOrd="0" presId="urn:microsoft.com/office/officeart/2008/layout/LinedList"/>
    <dgm:cxn modelId="{A7FB7318-72BD-450F-89C4-646297D629B5}" srcId="{42E849D6-1D76-4BD9-B8B0-916AB3601CEF}" destId="{75E17528-49D1-419F-AADE-0D06079AE0E1}" srcOrd="5" destOrd="0" parTransId="{5C7388FF-BEBD-4110-BAE3-88E41277DF06}" sibTransId="{F53C10C7-D3DB-4B19-B6F4-930A40958752}"/>
    <dgm:cxn modelId="{2E578321-828C-43A0-B2F4-D57985D4058F}" srcId="{42E849D6-1D76-4BD9-B8B0-916AB3601CEF}" destId="{EE1F75F3-5989-4C80-9DF6-BFDD8F027FB6}" srcOrd="4" destOrd="0" parTransId="{F6161958-6D00-4007-BAC8-A02CA94B7064}" sibTransId="{D389F684-684B-45FF-BDB4-9DBD2E29F090}"/>
    <dgm:cxn modelId="{81DED733-06A4-49E2-8C99-3AAA4A1DF23F}" srcId="{42E849D6-1D76-4BD9-B8B0-916AB3601CEF}" destId="{9DC84614-D328-43C5-8A77-564F963AC38C}" srcOrd="1" destOrd="0" parTransId="{CD1A001B-5278-450D-B39B-A90EB7EC1EF9}" sibTransId="{EB64BE02-B649-4A6F-BF3F-316BCAD79A00}"/>
    <dgm:cxn modelId="{3CF43269-BF34-4902-9292-BA7EB8F9563C}" srcId="{42E849D6-1D76-4BD9-B8B0-916AB3601CEF}" destId="{829BC921-A248-40B4-B8B5-38DBEA72B265}" srcOrd="7" destOrd="0" parTransId="{0321DBB1-CB0B-4D6F-8793-F76A6E335FCB}" sibTransId="{BA749D34-E098-493A-AD4B-7C67C8C3E5BE}"/>
    <dgm:cxn modelId="{E1430A58-D126-482F-B792-8E1288018EF2}" type="presOf" srcId="{9DC84614-D328-43C5-8A77-564F963AC38C}" destId="{E4F3F284-DB2A-4168-8669-45C2EBE3CC89}" srcOrd="0" destOrd="0" presId="urn:microsoft.com/office/officeart/2008/layout/LinedList"/>
    <dgm:cxn modelId="{8C2ABD58-368F-4F8A-B3EC-46AC9B7BCA91}" type="presOf" srcId="{0AD5945D-20F9-48A2-B682-025AC97B8B9F}" destId="{04898BDE-C7CC-49EF-9F8B-28FDB6739C95}" srcOrd="0" destOrd="0" presId="urn:microsoft.com/office/officeart/2008/layout/LinedList"/>
    <dgm:cxn modelId="{2D32217F-2718-4FE3-A9B3-0430D4844321}" srcId="{42E849D6-1D76-4BD9-B8B0-916AB3601CEF}" destId="{A7E6AAD3-1B26-4D18-8F62-2E3A143A7BE2}" srcOrd="3" destOrd="0" parTransId="{1B2E455B-5339-4985-A271-62532809744D}" sibTransId="{1C6C9749-7520-4488-99A2-D2774CAB3FAA}"/>
    <dgm:cxn modelId="{38D10883-BF80-4B67-971B-D0DD9E53B567}" type="presOf" srcId="{42E849D6-1D76-4BD9-B8B0-916AB3601CEF}" destId="{49FB5B24-FE59-4BB5-874F-5C2C16D6B60A}" srcOrd="0" destOrd="0" presId="urn:microsoft.com/office/officeart/2008/layout/LinedList"/>
    <dgm:cxn modelId="{B2B56385-1E7C-4C3A-8761-4A45E51A19B4}" type="presOf" srcId="{75E17528-49D1-419F-AADE-0D06079AE0E1}" destId="{519DC293-63F1-4DF7-8604-DB48299CDF22}" srcOrd="0" destOrd="0" presId="urn:microsoft.com/office/officeart/2008/layout/LinedList"/>
    <dgm:cxn modelId="{3B103D8E-F0FC-43E5-A534-5890C230BA2D}" srcId="{42E849D6-1D76-4BD9-B8B0-916AB3601CEF}" destId="{9FF4E71A-BA5F-42E4-9CC7-3BC18E00F889}" srcOrd="0" destOrd="0" parTransId="{F593DA51-BB5F-43CC-836F-67DB1C7AFF0A}" sibTransId="{FD75B0F8-5366-4D7D-9C2D-78C8B0E54C37}"/>
    <dgm:cxn modelId="{22692A99-6AB0-45C4-BF94-BD5156D18719}" type="presOf" srcId="{34C85450-0873-44E6-BEB5-C9D5608F73A4}" destId="{77AE5355-2F99-4FBC-A972-25DD5AF3933D}" srcOrd="0" destOrd="0" presId="urn:microsoft.com/office/officeart/2008/layout/LinedList"/>
    <dgm:cxn modelId="{7CA532F7-BDE4-42CB-A947-1D1D9790F54E}" type="presOf" srcId="{A7E6AAD3-1B26-4D18-8F62-2E3A143A7BE2}" destId="{AD49BF83-9B3D-4DCA-81DA-8D53EA6B883D}" srcOrd="0" destOrd="0" presId="urn:microsoft.com/office/officeart/2008/layout/LinedList"/>
    <dgm:cxn modelId="{83B92FF8-84B8-43C8-A9DB-06CB6B66BD5C}" srcId="{42E849D6-1D76-4BD9-B8B0-916AB3601CEF}" destId="{0AD5945D-20F9-48A2-B682-025AC97B8B9F}" srcOrd="2" destOrd="0" parTransId="{FCBF4688-90E7-45BB-A09F-AA7958503C13}" sibTransId="{E7B443B1-A0E3-4104-8093-343AA6FA0CFD}"/>
    <dgm:cxn modelId="{E87E9FF9-22A4-4E85-A13A-273DC9DABA0D}" srcId="{42E849D6-1D76-4BD9-B8B0-916AB3601CEF}" destId="{34C85450-0873-44E6-BEB5-C9D5608F73A4}" srcOrd="6" destOrd="0" parTransId="{9900026E-D779-4E16-862D-8A5E3884DE6B}" sibTransId="{FACA2E3D-22F5-4484-9EA0-84C490F3FA7D}"/>
    <dgm:cxn modelId="{C33EAF7C-8ADB-4959-A67E-B8DC13EDEDCB}" type="presParOf" srcId="{49FB5B24-FE59-4BB5-874F-5C2C16D6B60A}" destId="{4CEAF5C3-40FF-445F-BA4E-87B2AD8A45A8}" srcOrd="0" destOrd="0" presId="urn:microsoft.com/office/officeart/2008/layout/LinedList"/>
    <dgm:cxn modelId="{2860E0D6-01DA-47CC-80F6-E2134E11FBB1}" type="presParOf" srcId="{49FB5B24-FE59-4BB5-874F-5C2C16D6B60A}" destId="{59E88D45-38FD-4A46-9E0D-A74396BF4608}" srcOrd="1" destOrd="0" presId="urn:microsoft.com/office/officeart/2008/layout/LinedList"/>
    <dgm:cxn modelId="{1AE958C8-0785-4CE2-84E7-D3DACF8388DD}" type="presParOf" srcId="{59E88D45-38FD-4A46-9E0D-A74396BF4608}" destId="{841F4C64-A159-4804-BEBB-5092A8605E42}" srcOrd="0" destOrd="0" presId="urn:microsoft.com/office/officeart/2008/layout/LinedList"/>
    <dgm:cxn modelId="{6E22CFBC-B77D-42A0-91E6-81EFB0F9AA75}" type="presParOf" srcId="{59E88D45-38FD-4A46-9E0D-A74396BF4608}" destId="{F68AA95F-B535-4516-83B8-5F93AE08D374}" srcOrd="1" destOrd="0" presId="urn:microsoft.com/office/officeart/2008/layout/LinedList"/>
    <dgm:cxn modelId="{F982F11C-85AF-4471-B3B7-7006036B8B7B}" type="presParOf" srcId="{49FB5B24-FE59-4BB5-874F-5C2C16D6B60A}" destId="{7B377A72-18BB-4D15-8B1F-F37B6B3CF08C}" srcOrd="2" destOrd="0" presId="urn:microsoft.com/office/officeart/2008/layout/LinedList"/>
    <dgm:cxn modelId="{6BDC8BD5-98F9-483E-AD44-FAB28367D77B}" type="presParOf" srcId="{49FB5B24-FE59-4BB5-874F-5C2C16D6B60A}" destId="{FD749431-EC65-4D8D-9178-2B374C79BF23}" srcOrd="3" destOrd="0" presId="urn:microsoft.com/office/officeart/2008/layout/LinedList"/>
    <dgm:cxn modelId="{D3836AB6-DBB8-4483-9CAA-60FA7A70763E}" type="presParOf" srcId="{FD749431-EC65-4D8D-9178-2B374C79BF23}" destId="{E4F3F284-DB2A-4168-8669-45C2EBE3CC89}" srcOrd="0" destOrd="0" presId="urn:microsoft.com/office/officeart/2008/layout/LinedList"/>
    <dgm:cxn modelId="{33FA22FF-0BF4-401F-B9CB-DD3CAB21D0FE}" type="presParOf" srcId="{FD749431-EC65-4D8D-9178-2B374C79BF23}" destId="{E8725708-8BB7-48D9-9453-49A3F470E3A7}" srcOrd="1" destOrd="0" presId="urn:microsoft.com/office/officeart/2008/layout/LinedList"/>
    <dgm:cxn modelId="{D55D3F96-7603-4DC7-9B0E-A7BCD4163214}" type="presParOf" srcId="{49FB5B24-FE59-4BB5-874F-5C2C16D6B60A}" destId="{4CAF91C7-9FD6-4A47-BA35-972B29B0FC43}" srcOrd="4" destOrd="0" presId="urn:microsoft.com/office/officeart/2008/layout/LinedList"/>
    <dgm:cxn modelId="{6AEB0686-1B0A-4508-824C-F0C93D374E7C}" type="presParOf" srcId="{49FB5B24-FE59-4BB5-874F-5C2C16D6B60A}" destId="{9B03E59D-328D-4211-B915-4D70B3481409}" srcOrd="5" destOrd="0" presId="urn:microsoft.com/office/officeart/2008/layout/LinedList"/>
    <dgm:cxn modelId="{677A6E4D-B1B5-444A-B6FA-B81C4ECDDD90}" type="presParOf" srcId="{9B03E59D-328D-4211-B915-4D70B3481409}" destId="{04898BDE-C7CC-49EF-9F8B-28FDB6739C95}" srcOrd="0" destOrd="0" presId="urn:microsoft.com/office/officeart/2008/layout/LinedList"/>
    <dgm:cxn modelId="{8B85C4C2-2377-4AB8-9001-D40A1E3C69F3}" type="presParOf" srcId="{9B03E59D-328D-4211-B915-4D70B3481409}" destId="{1D43CF10-77F9-48BA-BCB0-81214EC5208E}" srcOrd="1" destOrd="0" presId="urn:microsoft.com/office/officeart/2008/layout/LinedList"/>
    <dgm:cxn modelId="{98BFC707-9464-45D2-A109-6D8C73ADF652}" type="presParOf" srcId="{49FB5B24-FE59-4BB5-874F-5C2C16D6B60A}" destId="{6504F6F5-4578-4216-ACAA-38B6424E2A3D}" srcOrd="6" destOrd="0" presId="urn:microsoft.com/office/officeart/2008/layout/LinedList"/>
    <dgm:cxn modelId="{1C76CF1E-79A4-4D63-A777-B81FB935EFF0}" type="presParOf" srcId="{49FB5B24-FE59-4BB5-874F-5C2C16D6B60A}" destId="{F078C447-99EB-47B9-BFF6-EBBD11C21308}" srcOrd="7" destOrd="0" presId="urn:microsoft.com/office/officeart/2008/layout/LinedList"/>
    <dgm:cxn modelId="{8E240703-F390-43DD-BDF7-B6B23D2B96FB}" type="presParOf" srcId="{F078C447-99EB-47B9-BFF6-EBBD11C21308}" destId="{AD49BF83-9B3D-4DCA-81DA-8D53EA6B883D}" srcOrd="0" destOrd="0" presId="urn:microsoft.com/office/officeart/2008/layout/LinedList"/>
    <dgm:cxn modelId="{7DD87B14-7A42-4B29-BA68-A27DAAF28526}" type="presParOf" srcId="{F078C447-99EB-47B9-BFF6-EBBD11C21308}" destId="{6B987E2B-82F4-42DD-B45C-9CD77B8C10FB}" srcOrd="1" destOrd="0" presId="urn:microsoft.com/office/officeart/2008/layout/LinedList"/>
    <dgm:cxn modelId="{4C39BD4A-BFDB-4922-AED0-7AA7FAB09A10}" type="presParOf" srcId="{49FB5B24-FE59-4BB5-874F-5C2C16D6B60A}" destId="{65F1669B-D3A7-40CC-A304-C3540C566C50}" srcOrd="8" destOrd="0" presId="urn:microsoft.com/office/officeart/2008/layout/LinedList"/>
    <dgm:cxn modelId="{E0F56874-437D-4896-9CC6-2770D602BCE0}" type="presParOf" srcId="{49FB5B24-FE59-4BB5-874F-5C2C16D6B60A}" destId="{A65EA52C-0516-4599-B021-FF60E2AF4568}" srcOrd="9" destOrd="0" presId="urn:microsoft.com/office/officeart/2008/layout/LinedList"/>
    <dgm:cxn modelId="{F8FB7C4C-1984-41AA-B176-282DC7EC0A81}" type="presParOf" srcId="{A65EA52C-0516-4599-B021-FF60E2AF4568}" destId="{B735464D-3B75-409F-8B66-96C77E0F24E8}" srcOrd="0" destOrd="0" presId="urn:microsoft.com/office/officeart/2008/layout/LinedList"/>
    <dgm:cxn modelId="{BC7B9184-B21F-4FFA-9B2F-46E6BA87060B}" type="presParOf" srcId="{A65EA52C-0516-4599-B021-FF60E2AF4568}" destId="{C4BF0AA5-8DB2-4538-902F-A2C02DCDDF59}" srcOrd="1" destOrd="0" presId="urn:microsoft.com/office/officeart/2008/layout/LinedList"/>
    <dgm:cxn modelId="{261036F0-3131-44B2-8DD3-DFD96A7A1335}" type="presParOf" srcId="{49FB5B24-FE59-4BB5-874F-5C2C16D6B60A}" destId="{4A8ECCD2-E872-47E9-AAA6-35881C728589}" srcOrd="10" destOrd="0" presId="urn:microsoft.com/office/officeart/2008/layout/LinedList"/>
    <dgm:cxn modelId="{765C97FA-5126-459A-9BD8-4BE19DD12EB2}" type="presParOf" srcId="{49FB5B24-FE59-4BB5-874F-5C2C16D6B60A}" destId="{55F8DCCD-08C4-4EB5-967D-6855FDD3B81D}" srcOrd="11" destOrd="0" presId="urn:microsoft.com/office/officeart/2008/layout/LinedList"/>
    <dgm:cxn modelId="{4808BE02-71F2-4AA2-B75B-036AE65354AE}" type="presParOf" srcId="{55F8DCCD-08C4-4EB5-967D-6855FDD3B81D}" destId="{519DC293-63F1-4DF7-8604-DB48299CDF22}" srcOrd="0" destOrd="0" presId="urn:microsoft.com/office/officeart/2008/layout/LinedList"/>
    <dgm:cxn modelId="{B63ACFB3-227B-42B2-A787-98A238307E42}" type="presParOf" srcId="{55F8DCCD-08C4-4EB5-967D-6855FDD3B81D}" destId="{FA2D4EF2-590A-4D31-AAC3-E04F3D82E02A}" srcOrd="1" destOrd="0" presId="urn:microsoft.com/office/officeart/2008/layout/LinedList"/>
    <dgm:cxn modelId="{A42745B1-31C6-4225-8C6A-AB8FD5FDABCC}" type="presParOf" srcId="{49FB5B24-FE59-4BB5-874F-5C2C16D6B60A}" destId="{7CA9B9D4-9E5C-4541-8A0D-FC24453FC427}" srcOrd="12" destOrd="0" presId="urn:microsoft.com/office/officeart/2008/layout/LinedList"/>
    <dgm:cxn modelId="{771579D3-3A7F-48A1-8090-8A17688118FF}" type="presParOf" srcId="{49FB5B24-FE59-4BB5-874F-5C2C16D6B60A}" destId="{BE1A4200-487F-422F-BD88-98C3F1E448C3}" srcOrd="13" destOrd="0" presId="urn:microsoft.com/office/officeart/2008/layout/LinedList"/>
    <dgm:cxn modelId="{CA6781EB-55CD-497B-9C80-33A6C0FCA5A5}" type="presParOf" srcId="{BE1A4200-487F-422F-BD88-98C3F1E448C3}" destId="{77AE5355-2F99-4FBC-A972-25DD5AF3933D}" srcOrd="0" destOrd="0" presId="urn:microsoft.com/office/officeart/2008/layout/LinedList"/>
    <dgm:cxn modelId="{96B7992B-6254-4946-B1BB-F1B7FEFEC6E1}" type="presParOf" srcId="{BE1A4200-487F-422F-BD88-98C3F1E448C3}" destId="{DAD9E7D4-A1FD-416B-B1DA-984FB9C75CB9}" srcOrd="1" destOrd="0" presId="urn:microsoft.com/office/officeart/2008/layout/LinedList"/>
    <dgm:cxn modelId="{BCE5A15A-3751-4FD7-901D-1689E9F6FADE}" type="presParOf" srcId="{49FB5B24-FE59-4BB5-874F-5C2C16D6B60A}" destId="{2A168BF7-BFFE-4799-BFE6-9448A1762FB4}" srcOrd="14" destOrd="0" presId="urn:microsoft.com/office/officeart/2008/layout/LinedList"/>
    <dgm:cxn modelId="{26DBD1CE-4DC4-4BF8-BD9E-56A400AC89BD}" type="presParOf" srcId="{49FB5B24-FE59-4BB5-874F-5C2C16D6B60A}" destId="{C2CED19D-3D2B-4BDF-BAC5-93CE7DF2005E}" srcOrd="15" destOrd="0" presId="urn:microsoft.com/office/officeart/2008/layout/LinedList"/>
    <dgm:cxn modelId="{21A8F8D3-81B6-46D5-AAD4-DEB14D21E745}" type="presParOf" srcId="{C2CED19D-3D2B-4BDF-BAC5-93CE7DF2005E}" destId="{FF3CC76F-DF5C-4E91-A536-BF8FEA08E99D}" srcOrd="0" destOrd="0" presId="urn:microsoft.com/office/officeart/2008/layout/LinedList"/>
    <dgm:cxn modelId="{CB7B7798-DF99-497F-822C-D703BE81EF36}" type="presParOf" srcId="{C2CED19D-3D2B-4BDF-BAC5-93CE7DF2005E}" destId="{3533126D-1398-423D-A7E9-3689C75E1B7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24EB00A-D3DC-4B28-805D-560416D53BB0}"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43662094-66B5-4ECD-9F2C-DA87AA3712BC}">
      <dgm:prSet/>
      <dgm:spPr/>
      <dgm:t>
        <a:bodyPr/>
        <a:lstStyle/>
        <a:p>
          <a:r>
            <a:rPr lang="en-GB"/>
            <a:t>Python packages include: Network X and Igraph. </a:t>
          </a:r>
          <a:endParaRPr lang="en-US"/>
        </a:p>
      </dgm:t>
    </dgm:pt>
    <dgm:pt modelId="{E87B0B9D-F980-43E1-90BA-28BDDE9D7FC4}" type="parTrans" cxnId="{8A4C0BD2-7D69-4D30-870D-159965BA6739}">
      <dgm:prSet/>
      <dgm:spPr/>
      <dgm:t>
        <a:bodyPr/>
        <a:lstStyle/>
        <a:p>
          <a:endParaRPr lang="en-US"/>
        </a:p>
      </dgm:t>
    </dgm:pt>
    <dgm:pt modelId="{8EC73CD4-E21C-4CFA-AAE7-FA42D4EE39DD}" type="sibTrans" cxnId="{8A4C0BD2-7D69-4D30-870D-159965BA6739}">
      <dgm:prSet/>
      <dgm:spPr/>
      <dgm:t>
        <a:bodyPr/>
        <a:lstStyle/>
        <a:p>
          <a:endParaRPr lang="en-US"/>
        </a:p>
      </dgm:t>
    </dgm:pt>
    <dgm:pt modelId="{74B8F4A5-8274-4F48-A5D1-7CED24A26122}">
      <dgm:prSet/>
      <dgm:spPr/>
      <dgm:t>
        <a:bodyPr/>
        <a:lstStyle/>
        <a:p>
          <a:r>
            <a:rPr lang="en-GB"/>
            <a:t>R packages include: network, igraph and sna</a:t>
          </a:r>
          <a:endParaRPr lang="en-US"/>
        </a:p>
      </dgm:t>
    </dgm:pt>
    <dgm:pt modelId="{5DD4BBE7-724C-46DE-8577-C15246F5D0D9}" type="parTrans" cxnId="{69A3C262-EAD1-4F50-B66E-2920E668720B}">
      <dgm:prSet/>
      <dgm:spPr/>
      <dgm:t>
        <a:bodyPr/>
        <a:lstStyle/>
        <a:p>
          <a:endParaRPr lang="en-US"/>
        </a:p>
      </dgm:t>
    </dgm:pt>
    <dgm:pt modelId="{A3E0C8B3-877D-46A4-B1A8-AAFC8E3DBBCF}" type="sibTrans" cxnId="{69A3C262-EAD1-4F50-B66E-2920E668720B}">
      <dgm:prSet/>
      <dgm:spPr/>
      <dgm:t>
        <a:bodyPr/>
        <a:lstStyle/>
        <a:p>
          <a:endParaRPr lang="en-US"/>
        </a:p>
      </dgm:t>
    </dgm:pt>
    <dgm:pt modelId="{5ED1C4ED-4F56-4214-A3D2-8EE85BE5167A}">
      <dgm:prSet/>
      <dgm:spPr/>
      <dgm:t>
        <a:bodyPr/>
        <a:lstStyle/>
        <a:p>
          <a:r>
            <a:rPr lang="en-GB"/>
            <a:t>Gensim self-standing software which is very popular in the network analsyis research community. </a:t>
          </a:r>
          <a:endParaRPr lang="en-US"/>
        </a:p>
      </dgm:t>
    </dgm:pt>
    <dgm:pt modelId="{991F615E-A5A6-4185-B364-BEC919942CC8}" type="parTrans" cxnId="{E8EB6F0F-9EDA-4CCF-8209-068CD0BDB08B}">
      <dgm:prSet/>
      <dgm:spPr/>
      <dgm:t>
        <a:bodyPr/>
        <a:lstStyle/>
        <a:p>
          <a:endParaRPr lang="en-US"/>
        </a:p>
      </dgm:t>
    </dgm:pt>
    <dgm:pt modelId="{9D016315-2209-404F-A4B4-9C0AE35BE92F}" type="sibTrans" cxnId="{E8EB6F0F-9EDA-4CCF-8209-068CD0BDB08B}">
      <dgm:prSet/>
      <dgm:spPr/>
      <dgm:t>
        <a:bodyPr/>
        <a:lstStyle/>
        <a:p>
          <a:endParaRPr lang="en-US"/>
        </a:p>
      </dgm:t>
    </dgm:pt>
    <dgm:pt modelId="{5AFA8BC1-9FFC-4FB2-AC7E-2C418F6852DA}" type="pres">
      <dgm:prSet presAssocID="{924EB00A-D3DC-4B28-805D-560416D53BB0}" presName="linear" presStyleCnt="0">
        <dgm:presLayoutVars>
          <dgm:animLvl val="lvl"/>
          <dgm:resizeHandles val="exact"/>
        </dgm:presLayoutVars>
      </dgm:prSet>
      <dgm:spPr/>
    </dgm:pt>
    <dgm:pt modelId="{A2837AFA-1C68-41D2-A64D-3EC69E94A95B}" type="pres">
      <dgm:prSet presAssocID="{43662094-66B5-4ECD-9F2C-DA87AA3712BC}" presName="parentText" presStyleLbl="node1" presStyleIdx="0" presStyleCnt="3">
        <dgm:presLayoutVars>
          <dgm:chMax val="0"/>
          <dgm:bulletEnabled val="1"/>
        </dgm:presLayoutVars>
      </dgm:prSet>
      <dgm:spPr/>
    </dgm:pt>
    <dgm:pt modelId="{6C15A780-2147-4B0C-9914-41684882D03C}" type="pres">
      <dgm:prSet presAssocID="{8EC73CD4-E21C-4CFA-AAE7-FA42D4EE39DD}" presName="spacer" presStyleCnt="0"/>
      <dgm:spPr/>
    </dgm:pt>
    <dgm:pt modelId="{1EE03787-B3B3-419A-83A8-DAA66BB5BDA5}" type="pres">
      <dgm:prSet presAssocID="{74B8F4A5-8274-4F48-A5D1-7CED24A26122}" presName="parentText" presStyleLbl="node1" presStyleIdx="1" presStyleCnt="3">
        <dgm:presLayoutVars>
          <dgm:chMax val="0"/>
          <dgm:bulletEnabled val="1"/>
        </dgm:presLayoutVars>
      </dgm:prSet>
      <dgm:spPr/>
    </dgm:pt>
    <dgm:pt modelId="{43BDD303-C4C6-45DC-8886-21C50D9CD171}" type="pres">
      <dgm:prSet presAssocID="{A3E0C8B3-877D-46A4-B1A8-AAFC8E3DBBCF}" presName="spacer" presStyleCnt="0"/>
      <dgm:spPr/>
    </dgm:pt>
    <dgm:pt modelId="{09667F9D-33B9-443F-9BAF-4255AFC3A606}" type="pres">
      <dgm:prSet presAssocID="{5ED1C4ED-4F56-4214-A3D2-8EE85BE5167A}" presName="parentText" presStyleLbl="node1" presStyleIdx="2" presStyleCnt="3">
        <dgm:presLayoutVars>
          <dgm:chMax val="0"/>
          <dgm:bulletEnabled val="1"/>
        </dgm:presLayoutVars>
      </dgm:prSet>
      <dgm:spPr/>
    </dgm:pt>
  </dgm:ptLst>
  <dgm:cxnLst>
    <dgm:cxn modelId="{E8EB6F0F-9EDA-4CCF-8209-068CD0BDB08B}" srcId="{924EB00A-D3DC-4B28-805D-560416D53BB0}" destId="{5ED1C4ED-4F56-4214-A3D2-8EE85BE5167A}" srcOrd="2" destOrd="0" parTransId="{991F615E-A5A6-4185-B364-BEC919942CC8}" sibTransId="{9D016315-2209-404F-A4B4-9C0AE35BE92F}"/>
    <dgm:cxn modelId="{2ED4085F-86B7-4291-BFF9-233AA67BF487}" type="presOf" srcId="{43662094-66B5-4ECD-9F2C-DA87AA3712BC}" destId="{A2837AFA-1C68-41D2-A64D-3EC69E94A95B}" srcOrd="0" destOrd="0" presId="urn:microsoft.com/office/officeart/2005/8/layout/vList2"/>
    <dgm:cxn modelId="{69A3C262-EAD1-4F50-B66E-2920E668720B}" srcId="{924EB00A-D3DC-4B28-805D-560416D53BB0}" destId="{74B8F4A5-8274-4F48-A5D1-7CED24A26122}" srcOrd="1" destOrd="0" parTransId="{5DD4BBE7-724C-46DE-8577-C15246F5D0D9}" sibTransId="{A3E0C8B3-877D-46A4-B1A8-AAFC8E3DBBCF}"/>
    <dgm:cxn modelId="{71A61A63-F97C-4EEA-A0AF-639289392540}" type="presOf" srcId="{5ED1C4ED-4F56-4214-A3D2-8EE85BE5167A}" destId="{09667F9D-33B9-443F-9BAF-4255AFC3A606}" srcOrd="0" destOrd="0" presId="urn:microsoft.com/office/officeart/2005/8/layout/vList2"/>
    <dgm:cxn modelId="{DE396B65-3895-464C-8468-7E1E051F8280}" type="presOf" srcId="{74B8F4A5-8274-4F48-A5D1-7CED24A26122}" destId="{1EE03787-B3B3-419A-83A8-DAA66BB5BDA5}" srcOrd="0" destOrd="0" presId="urn:microsoft.com/office/officeart/2005/8/layout/vList2"/>
    <dgm:cxn modelId="{6FD146D1-CFAE-4E25-89FA-81524A702D10}" type="presOf" srcId="{924EB00A-D3DC-4B28-805D-560416D53BB0}" destId="{5AFA8BC1-9FFC-4FB2-AC7E-2C418F6852DA}" srcOrd="0" destOrd="0" presId="urn:microsoft.com/office/officeart/2005/8/layout/vList2"/>
    <dgm:cxn modelId="{8A4C0BD2-7D69-4D30-870D-159965BA6739}" srcId="{924EB00A-D3DC-4B28-805D-560416D53BB0}" destId="{43662094-66B5-4ECD-9F2C-DA87AA3712BC}" srcOrd="0" destOrd="0" parTransId="{E87B0B9D-F980-43E1-90BA-28BDDE9D7FC4}" sibTransId="{8EC73CD4-E21C-4CFA-AAE7-FA42D4EE39DD}"/>
    <dgm:cxn modelId="{6E90E2C8-110F-45A3-92AF-48E38DD56625}" type="presParOf" srcId="{5AFA8BC1-9FFC-4FB2-AC7E-2C418F6852DA}" destId="{A2837AFA-1C68-41D2-A64D-3EC69E94A95B}" srcOrd="0" destOrd="0" presId="urn:microsoft.com/office/officeart/2005/8/layout/vList2"/>
    <dgm:cxn modelId="{04F2D3C1-0067-4CC0-A3E2-7B2CCCF5F815}" type="presParOf" srcId="{5AFA8BC1-9FFC-4FB2-AC7E-2C418F6852DA}" destId="{6C15A780-2147-4B0C-9914-41684882D03C}" srcOrd="1" destOrd="0" presId="urn:microsoft.com/office/officeart/2005/8/layout/vList2"/>
    <dgm:cxn modelId="{A1128BB8-92C6-49FE-84C8-C511FBE13212}" type="presParOf" srcId="{5AFA8BC1-9FFC-4FB2-AC7E-2C418F6852DA}" destId="{1EE03787-B3B3-419A-83A8-DAA66BB5BDA5}" srcOrd="2" destOrd="0" presId="urn:microsoft.com/office/officeart/2005/8/layout/vList2"/>
    <dgm:cxn modelId="{EEEB1454-D275-4523-A305-A9262D26D673}" type="presParOf" srcId="{5AFA8BC1-9FFC-4FB2-AC7E-2C418F6852DA}" destId="{43BDD303-C4C6-45DC-8886-21C50D9CD171}" srcOrd="3" destOrd="0" presId="urn:microsoft.com/office/officeart/2005/8/layout/vList2"/>
    <dgm:cxn modelId="{CCD5F77C-9331-427C-9A2C-2DE4580F8E51}" type="presParOf" srcId="{5AFA8BC1-9FFC-4FB2-AC7E-2C418F6852DA}" destId="{09667F9D-33B9-443F-9BAF-4255AFC3A60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ACCBE46-25EA-4B18-B5B0-050D2E7E8425}"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7540AA7D-66D7-4720-B946-0A12F4C5EC82}">
      <dgm:prSet/>
      <dgm:spPr/>
      <dgm:t>
        <a:bodyPr/>
        <a:lstStyle/>
        <a:p>
          <a:r>
            <a:rPr lang="en-GB"/>
            <a:t>Incidental data – based on what is available</a:t>
          </a:r>
          <a:endParaRPr lang="en-US"/>
        </a:p>
      </dgm:t>
    </dgm:pt>
    <dgm:pt modelId="{42AC57D4-1EE6-453B-A646-C79617743E80}" type="parTrans" cxnId="{8C5FF116-A0D2-4DFA-9840-0CB50B9C68D4}">
      <dgm:prSet/>
      <dgm:spPr/>
      <dgm:t>
        <a:bodyPr/>
        <a:lstStyle/>
        <a:p>
          <a:endParaRPr lang="en-US"/>
        </a:p>
      </dgm:t>
    </dgm:pt>
    <dgm:pt modelId="{40607688-4643-43E9-97C1-20213B6B5A2C}" type="sibTrans" cxnId="{8C5FF116-A0D2-4DFA-9840-0CB50B9C68D4}">
      <dgm:prSet/>
      <dgm:spPr/>
      <dgm:t>
        <a:bodyPr/>
        <a:lstStyle/>
        <a:p>
          <a:endParaRPr lang="en-US"/>
        </a:p>
      </dgm:t>
    </dgm:pt>
    <dgm:pt modelId="{9690DE3F-1ABD-4BAA-A71A-6FAFE5B4B0B7}">
      <dgm:prSet/>
      <dgm:spPr/>
      <dgm:t>
        <a:bodyPr/>
        <a:lstStyle/>
        <a:p>
          <a:r>
            <a:rPr lang="en-GB"/>
            <a:t>Convenience sample</a:t>
          </a:r>
          <a:endParaRPr lang="en-US"/>
        </a:p>
      </dgm:t>
    </dgm:pt>
    <dgm:pt modelId="{5A166DB7-4837-4A53-B77F-9F29FDDD4215}" type="parTrans" cxnId="{0E3B5E11-830C-4932-955A-9DAA6FA87098}">
      <dgm:prSet/>
      <dgm:spPr/>
      <dgm:t>
        <a:bodyPr/>
        <a:lstStyle/>
        <a:p>
          <a:endParaRPr lang="en-US"/>
        </a:p>
      </dgm:t>
    </dgm:pt>
    <dgm:pt modelId="{E2D2004C-A545-471C-9D51-EE5AD75640BB}" type="sibTrans" cxnId="{0E3B5E11-830C-4932-955A-9DAA6FA87098}">
      <dgm:prSet/>
      <dgm:spPr/>
      <dgm:t>
        <a:bodyPr/>
        <a:lstStyle/>
        <a:p>
          <a:endParaRPr lang="en-US"/>
        </a:p>
      </dgm:t>
    </dgm:pt>
    <dgm:pt modelId="{F97BF448-DCE9-4AF1-AFE0-D5D7B7B3828E}">
      <dgm:prSet/>
      <dgm:spPr/>
      <dgm:t>
        <a:bodyPr/>
        <a:lstStyle/>
        <a:p>
          <a:r>
            <a:rPr lang="en-GB" b="1"/>
            <a:t>Representativeness</a:t>
          </a:r>
          <a:endParaRPr lang="en-US"/>
        </a:p>
      </dgm:t>
    </dgm:pt>
    <dgm:pt modelId="{37104A6C-B128-47F4-B793-0653CE940957}" type="parTrans" cxnId="{2675F140-A7B3-4562-B9D0-E7CAC11E44A5}">
      <dgm:prSet/>
      <dgm:spPr/>
      <dgm:t>
        <a:bodyPr/>
        <a:lstStyle/>
        <a:p>
          <a:endParaRPr lang="en-US"/>
        </a:p>
      </dgm:t>
    </dgm:pt>
    <dgm:pt modelId="{1A43FE02-58F3-4D4B-A063-065CB1B752BA}" type="sibTrans" cxnId="{2675F140-A7B3-4562-B9D0-E7CAC11E44A5}">
      <dgm:prSet/>
      <dgm:spPr/>
      <dgm:t>
        <a:bodyPr/>
        <a:lstStyle/>
        <a:p>
          <a:endParaRPr lang="en-US"/>
        </a:p>
      </dgm:t>
    </dgm:pt>
    <dgm:pt modelId="{B73C8DC5-51CF-468B-A0B8-F106D081466B}">
      <dgm:prSet/>
      <dgm:spPr/>
      <dgm:t>
        <a:bodyPr/>
        <a:lstStyle/>
        <a:p>
          <a:r>
            <a:rPr lang="en-GB" b="1"/>
            <a:t>Generalizability</a:t>
          </a:r>
          <a:endParaRPr lang="en-US"/>
        </a:p>
      </dgm:t>
    </dgm:pt>
    <dgm:pt modelId="{4A8243E1-3D6F-4C0D-B62C-EDF742E4E5FE}" type="parTrans" cxnId="{C1CD6696-5369-4065-ADC1-B535FCCF3517}">
      <dgm:prSet/>
      <dgm:spPr/>
      <dgm:t>
        <a:bodyPr/>
        <a:lstStyle/>
        <a:p>
          <a:endParaRPr lang="en-US"/>
        </a:p>
      </dgm:t>
    </dgm:pt>
    <dgm:pt modelId="{1E719F2A-55A0-48DF-BD47-6DD9E724D1E8}" type="sibTrans" cxnId="{C1CD6696-5369-4065-ADC1-B535FCCF3517}">
      <dgm:prSet/>
      <dgm:spPr/>
      <dgm:t>
        <a:bodyPr/>
        <a:lstStyle/>
        <a:p>
          <a:endParaRPr lang="en-US"/>
        </a:p>
      </dgm:t>
    </dgm:pt>
    <dgm:pt modelId="{C9B3096B-5596-41A1-BD11-940BB4E88F46}">
      <dgm:prSet/>
      <dgm:spPr/>
      <dgm:t>
        <a:bodyPr/>
        <a:lstStyle/>
        <a:p>
          <a:r>
            <a:rPr lang="en-GB"/>
            <a:t>System artefacts</a:t>
          </a:r>
          <a:endParaRPr lang="en-US"/>
        </a:p>
      </dgm:t>
    </dgm:pt>
    <dgm:pt modelId="{17C59340-92F4-4FDC-BD78-F55309FCE657}" type="parTrans" cxnId="{35BE177E-8834-49F6-9580-14E74347C1A0}">
      <dgm:prSet/>
      <dgm:spPr/>
      <dgm:t>
        <a:bodyPr/>
        <a:lstStyle/>
        <a:p>
          <a:endParaRPr lang="en-US"/>
        </a:p>
      </dgm:t>
    </dgm:pt>
    <dgm:pt modelId="{C8E84062-AC24-4CD9-B638-6A7B88328FBA}" type="sibTrans" cxnId="{35BE177E-8834-49F6-9580-14E74347C1A0}">
      <dgm:prSet/>
      <dgm:spPr/>
      <dgm:t>
        <a:bodyPr/>
        <a:lstStyle/>
        <a:p>
          <a:endParaRPr lang="en-US"/>
        </a:p>
      </dgm:t>
    </dgm:pt>
    <dgm:pt modelId="{2D818A65-142F-4C5F-8E49-3A2490689AF8}">
      <dgm:prSet/>
      <dgm:spPr/>
      <dgm:t>
        <a:bodyPr/>
        <a:lstStyle/>
        <a:p>
          <a:r>
            <a:rPr lang="en-GB"/>
            <a:t>Ideal user assumption </a:t>
          </a:r>
          <a:endParaRPr lang="en-US"/>
        </a:p>
      </dgm:t>
    </dgm:pt>
    <dgm:pt modelId="{686C91C4-84E0-4BF8-B84E-3D7A3407E381}" type="parTrans" cxnId="{C804A625-AF49-4454-99B8-86283C129CEE}">
      <dgm:prSet/>
      <dgm:spPr/>
      <dgm:t>
        <a:bodyPr/>
        <a:lstStyle/>
        <a:p>
          <a:endParaRPr lang="en-US"/>
        </a:p>
      </dgm:t>
    </dgm:pt>
    <dgm:pt modelId="{71230279-1272-43B9-A653-895DC013363E}" type="sibTrans" cxnId="{C804A625-AF49-4454-99B8-86283C129CEE}">
      <dgm:prSet/>
      <dgm:spPr/>
      <dgm:t>
        <a:bodyPr/>
        <a:lstStyle/>
        <a:p>
          <a:endParaRPr lang="en-US"/>
        </a:p>
      </dgm:t>
    </dgm:pt>
    <dgm:pt modelId="{20321333-D7F7-4CD0-BA58-0DCE5F49B6F6}">
      <dgm:prSet/>
      <dgm:spPr/>
      <dgm:t>
        <a:bodyPr/>
        <a:lstStyle/>
        <a:p>
          <a:r>
            <a:rPr lang="en-GB"/>
            <a:t>Vs. bots, manipulation</a:t>
          </a:r>
          <a:endParaRPr lang="en-US"/>
        </a:p>
      </dgm:t>
    </dgm:pt>
    <dgm:pt modelId="{BAD7F20F-F614-4DA6-8394-003D40BC73AA}" type="parTrans" cxnId="{C70284AB-DA34-4F09-851C-7F1628A40C61}">
      <dgm:prSet/>
      <dgm:spPr/>
      <dgm:t>
        <a:bodyPr/>
        <a:lstStyle/>
        <a:p>
          <a:endParaRPr lang="en-US"/>
        </a:p>
      </dgm:t>
    </dgm:pt>
    <dgm:pt modelId="{F024B31F-C173-470E-86F5-1BE848154FCE}" type="sibTrans" cxnId="{C70284AB-DA34-4F09-851C-7F1628A40C61}">
      <dgm:prSet/>
      <dgm:spPr/>
      <dgm:t>
        <a:bodyPr/>
        <a:lstStyle/>
        <a:p>
          <a:endParaRPr lang="en-US"/>
        </a:p>
      </dgm:t>
    </dgm:pt>
    <dgm:pt modelId="{63CD7AAA-4280-4D93-9842-02EA497B9FB9}">
      <dgm:prSet/>
      <dgm:spPr/>
      <dgm:t>
        <a:bodyPr/>
        <a:lstStyle/>
        <a:p>
          <a:r>
            <a:rPr lang="en-GB"/>
            <a:t>Divided across platforms, hard to join</a:t>
          </a:r>
          <a:endParaRPr lang="en-US"/>
        </a:p>
      </dgm:t>
    </dgm:pt>
    <dgm:pt modelId="{FB0B93CD-28AA-45B7-801F-DC7D79E2ED9F}" type="parTrans" cxnId="{84DAB167-4755-4603-B10B-7F7490318B58}">
      <dgm:prSet/>
      <dgm:spPr/>
      <dgm:t>
        <a:bodyPr/>
        <a:lstStyle/>
        <a:p>
          <a:endParaRPr lang="en-US"/>
        </a:p>
      </dgm:t>
    </dgm:pt>
    <dgm:pt modelId="{7AB3623A-F9EF-4BFB-A915-637CC41D1312}" type="sibTrans" cxnId="{84DAB167-4755-4603-B10B-7F7490318B58}">
      <dgm:prSet/>
      <dgm:spPr/>
      <dgm:t>
        <a:bodyPr/>
        <a:lstStyle/>
        <a:p>
          <a:endParaRPr lang="en-US"/>
        </a:p>
      </dgm:t>
    </dgm:pt>
    <dgm:pt modelId="{EE99D8E0-6179-4370-8B94-C741E936555C}">
      <dgm:prSet/>
      <dgm:spPr/>
      <dgm:t>
        <a:bodyPr/>
        <a:lstStyle/>
        <a:p>
          <a:r>
            <a:rPr lang="en-GB"/>
            <a:t>“Big data hubris” (Lazer et al. 2014)</a:t>
          </a:r>
          <a:endParaRPr lang="en-US"/>
        </a:p>
      </dgm:t>
    </dgm:pt>
    <dgm:pt modelId="{2958AD1E-9345-4B60-AACE-F9B5733C4A28}" type="parTrans" cxnId="{75B72776-5D73-49C0-A721-16BB28206DA9}">
      <dgm:prSet/>
      <dgm:spPr/>
      <dgm:t>
        <a:bodyPr/>
        <a:lstStyle/>
        <a:p>
          <a:endParaRPr lang="en-US"/>
        </a:p>
      </dgm:t>
    </dgm:pt>
    <dgm:pt modelId="{7C9F0289-BB68-4C05-BB32-56A2AA9EE43D}" type="sibTrans" cxnId="{75B72776-5D73-49C0-A721-16BB28206DA9}">
      <dgm:prSet/>
      <dgm:spPr/>
      <dgm:t>
        <a:bodyPr/>
        <a:lstStyle/>
        <a:p>
          <a:endParaRPr lang="en-US"/>
        </a:p>
      </dgm:t>
    </dgm:pt>
    <dgm:pt modelId="{222CA75F-444E-4C0F-906A-441164250E71}">
      <dgm:prSet/>
      <dgm:spPr/>
      <dgm:t>
        <a:bodyPr/>
        <a:lstStyle/>
        <a:p>
          <a:r>
            <a:rPr lang="en-GB"/>
            <a:t>More caution when interpreting measures of statistical precision. </a:t>
          </a:r>
          <a:endParaRPr lang="en-US"/>
        </a:p>
      </dgm:t>
    </dgm:pt>
    <dgm:pt modelId="{F0A9622A-BC34-4E06-993A-19CFB9864B95}" type="parTrans" cxnId="{83AE7808-2E97-4A2E-A00D-01E0CFBC06FC}">
      <dgm:prSet/>
      <dgm:spPr/>
      <dgm:t>
        <a:bodyPr/>
        <a:lstStyle/>
        <a:p>
          <a:endParaRPr lang="en-US"/>
        </a:p>
      </dgm:t>
    </dgm:pt>
    <dgm:pt modelId="{A0424857-21B4-4E14-B554-408EFA2546DD}" type="sibTrans" cxnId="{83AE7808-2E97-4A2E-A00D-01E0CFBC06FC}">
      <dgm:prSet/>
      <dgm:spPr/>
      <dgm:t>
        <a:bodyPr/>
        <a:lstStyle/>
        <a:p>
          <a:endParaRPr lang="en-US"/>
        </a:p>
      </dgm:t>
    </dgm:pt>
    <dgm:pt modelId="{D5F5504F-9A2C-4AE2-AFB8-F93A4466C544}">
      <dgm:prSet/>
      <dgm:spPr/>
      <dgm:t>
        <a:bodyPr/>
        <a:lstStyle/>
        <a:p>
          <a:r>
            <a:rPr lang="en-GB"/>
            <a:t>Sampling error driven toward zero</a:t>
          </a:r>
          <a:endParaRPr lang="en-US"/>
        </a:p>
      </dgm:t>
    </dgm:pt>
    <dgm:pt modelId="{9E671894-586E-4D6A-AE5E-C72879C0A86E}" type="parTrans" cxnId="{AD0AD377-C4D5-497F-84DA-6F440CBFF26E}">
      <dgm:prSet/>
      <dgm:spPr/>
      <dgm:t>
        <a:bodyPr/>
        <a:lstStyle/>
        <a:p>
          <a:endParaRPr lang="en-US"/>
        </a:p>
      </dgm:t>
    </dgm:pt>
    <dgm:pt modelId="{05F51DA8-5F8F-4401-9812-9A17CBC71BBB}" type="sibTrans" cxnId="{AD0AD377-C4D5-497F-84DA-6F440CBFF26E}">
      <dgm:prSet/>
      <dgm:spPr/>
      <dgm:t>
        <a:bodyPr/>
        <a:lstStyle/>
        <a:p>
          <a:endParaRPr lang="en-US"/>
        </a:p>
      </dgm:t>
    </dgm:pt>
    <dgm:pt modelId="{739BA11F-9ECC-45AC-87E9-EFABF86A87DC}">
      <dgm:prSet/>
      <dgm:spPr/>
      <dgm:t>
        <a:bodyPr/>
        <a:lstStyle/>
        <a:p>
          <a:r>
            <a:rPr lang="en-GB"/>
            <a:t>Other errors associated with inferences drawn from a sample not reduced.</a:t>
          </a:r>
          <a:endParaRPr lang="en-US"/>
        </a:p>
      </dgm:t>
    </dgm:pt>
    <dgm:pt modelId="{E058CB3A-A0A3-4A48-B8F2-3D4CCB1E236D}" type="parTrans" cxnId="{3DB4EC3B-771C-471B-B3EE-0E1652D49FCA}">
      <dgm:prSet/>
      <dgm:spPr/>
      <dgm:t>
        <a:bodyPr/>
        <a:lstStyle/>
        <a:p>
          <a:endParaRPr lang="en-US"/>
        </a:p>
      </dgm:t>
    </dgm:pt>
    <dgm:pt modelId="{5036EED5-BB33-48F2-8F78-1BBCD8934068}" type="sibTrans" cxnId="{3DB4EC3B-771C-471B-B3EE-0E1652D49FCA}">
      <dgm:prSet/>
      <dgm:spPr/>
      <dgm:t>
        <a:bodyPr/>
        <a:lstStyle/>
        <a:p>
          <a:endParaRPr lang="en-US"/>
        </a:p>
      </dgm:t>
    </dgm:pt>
    <dgm:pt modelId="{B0F92B32-7C64-476A-84F4-C10B5498C458}" type="pres">
      <dgm:prSet presAssocID="{AACCBE46-25EA-4B18-B5B0-050D2E7E8425}" presName="linear" presStyleCnt="0">
        <dgm:presLayoutVars>
          <dgm:animLvl val="lvl"/>
          <dgm:resizeHandles val="exact"/>
        </dgm:presLayoutVars>
      </dgm:prSet>
      <dgm:spPr/>
    </dgm:pt>
    <dgm:pt modelId="{E87CB95D-9C23-4208-891B-26FB407CE7BC}" type="pres">
      <dgm:prSet presAssocID="{7540AA7D-66D7-4720-B946-0A12F4C5EC82}" presName="parentText" presStyleLbl="node1" presStyleIdx="0" presStyleCnt="9">
        <dgm:presLayoutVars>
          <dgm:chMax val="0"/>
          <dgm:bulletEnabled val="1"/>
        </dgm:presLayoutVars>
      </dgm:prSet>
      <dgm:spPr/>
    </dgm:pt>
    <dgm:pt modelId="{60429464-C20B-479D-A023-4F74F1E4A03E}" type="pres">
      <dgm:prSet presAssocID="{40607688-4643-43E9-97C1-20213B6B5A2C}" presName="spacer" presStyleCnt="0"/>
      <dgm:spPr/>
    </dgm:pt>
    <dgm:pt modelId="{D120238B-2023-417E-9DE3-8E5D34ABA760}" type="pres">
      <dgm:prSet presAssocID="{9690DE3F-1ABD-4BAA-A71A-6FAFE5B4B0B7}" presName="parentText" presStyleLbl="node1" presStyleIdx="1" presStyleCnt="9">
        <dgm:presLayoutVars>
          <dgm:chMax val="0"/>
          <dgm:bulletEnabled val="1"/>
        </dgm:presLayoutVars>
      </dgm:prSet>
      <dgm:spPr/>
    </dgm:pt>
    <dgm:pt modelId="{C54EB6DD-307C-49AC-B409-A9D0B0F17B27}" type="pres">
      <dgm:prSet presAssocID="{E2D2004C-A545-471C-9D51-EE5AD75640BB}" presName="spacer" presStyleCnt="0"/>
      <dgm:spPr/>
    </dgm:pt>
    <dgm:pt modelId="{CF46FCAA-DC34-40D0-AD64-5E213DA65DC1}" type="pres">
      <dgm:prSet presAssocID="{F97BF448-DCE9-4AF1-AFE0-D5D7B7B3828E}" presName="parentText" presStyleLbl="node1" presStyleIdx="2" presStyleCnt="9">
        <dgm:presLayoutVars>
          <dgm:chMax val="0"/>
          <dgm:bulletEnabled val="1"/>
        </dgm:presLayoutVars>
      </dgm:prSet>
      <dgm:spPr/>
    </dgm:pt>
    <dgm:pt modelId="{58ED5AC9-C09C-4C38-978C-E8A6762931EE}" type="pres">
      <dgm:prSet presAssocID="{1A43FE02-58F3-4D4B-A063-065CB1B752BA}" presName="spacer" presStyleCnt="0"/>
      <dgm:spPr/>
    </dgm:pt>
    <dgm:pt modelId="{2A3457D5-3978-4C4F-B1D5-1261A7E1625E}" type="pres">
      <dgm:prSet presAssocID="{B73C8DC5-51CF-468B-A0B8-F106D081466B}" presName="parentText" presStyleLbl="node1" presStyleIdx="3" presStyleCnt="9">
        <dgm:presLayoutVars>
          <dgm:chMax val="0"/>
          <dgm:bulletEnabled val="1"/>
        </dgm:presLayoutVars>
      </dgm:prSet>
      <dgm:spPr/>
    </dgm:pt>
    <dgm:pt modelId="{A5B395B3-1630-4559-8779-B3B7C5341966}" type="pres">
      <dgm:prSet presAssocID="{1E719F2A-55A0-48DF-BD47-6DD9E724D1E8}" presName="spacer" presStyleCnt="0"/>
      <dgm:spPr/>
    </dgm:pt>
    <dgm:pt modelId="{1D867026-1072-4A88-A43D-F4E01A2A0093}" type="pres">
      <dgm:prSet presAssocID="{C9B3096B-5596-41A1-BD11-940BB4E88F46}" presName="parentText" presStyleLbl="node1" presStyleIdx="4" presStyleCnt="9">
        <dgm:presLayoutVars>
          <dgm:chMax val="0"/>
          <dgm:bulletEnabled val="1"/>
        </dgm:presLayoutVars>
      </dgm:prSet>
      <dgm:spPr/>
    </dgm:pt>
    <dgm:pt modelId="{A42C92AC-3C48-43AD-BC5F-C9C2B25B800E}" type="pres">
      <dgm:prSet presAssocID="{C8E84062-AC24-4CD9-B638-6A7B88328FBA}" presName="spacer" presStyleCnt="0"/>
      <dgm:spPr/>
    </dgm:pt>
    <dgm:pt modelId="{9350E50C-B18E-4FD5-9DB8-FA062389DEA4}" type="pres">
      <dgm:prSet presAssocID="{2D818A65-142F-4C5F-8E49-3A2490689AF8}" presName="parentText" presStyleLbl="node1" presStyleIdx="5" presStyleCnt="9">
        <dgm:presLayoutVars>
          <dgm:chMax val="0"/>
          <dgm:bulletEnabled val="1"/>
        </dgm:presLayoutVars>
      </dgm:prSet>
      <dgm:spPr/>
    </dgm:pt>
    <dgm:pt modelId="{79C6888A-D73E-43D4-9FCC-2C2BEC1C8451}" type="pres">
      <dgm:prSet presAssocID="{2D818A65-142F-4C5F-8E49-3A2490689AF8}" presName="childText" presStyleLbl="revTx" presStyleIdx="0" presStyleCnt="2">
        <dgm:presLayoutVars>
          <dgm:bulletEnabled val="1"/>
        </dgm:presLayoutVars>
      </dgm:prSet>
      <dgm:spPr/>
    </dgm:pt>
    <dgm:pt modelId="{CC33F569-D6FB-4BF8-A590-5A085D3A2066}" type="pres">
      <dgm:prSet presAssocID="{63CD7AAA-4280-4D93-9842-02EA497B9FB9}" presName="parentText" presStyleLbl="node1" presStyleIdx="6" presStyleCnt="9">
        <dgm:presLayoutVars>
          <dgm:chMax val="0"/>
          <dgm:bulletEnabled val="1"/>
        </dgm:presLayoutVars>
      </dgm:prSet>
      <dgm:spPr/>
    </dgm:pt>
    <dgm:pt modelId="{45CB28C0-EBF8-4CC9-AB52-C973A7619814}" type="pres">
      <dgm:prSet presAssocID="{7AB3623A-F9EF-4BFB-A915-637CC41D1312}" presName="spacer" presStyleCnt="0"/>
      <dgm:spPr/>
    </dgm:pt>
    <dgm:pt modelId="{3F809C83-D6B7-4ED6-80CE-44BEF8F955B7}" type="pres">
      <dgm:prSet presAssocID="{EE99D8E0-6179-4370-8B94-C741E936555C}" presName="parentText" presStyleLbl="node1" presStyleIdx="7" presStyleCnt="9">
        <dgm:presLayoutVars>
          <dgm:chMax val="0"/>
          <dgm:bulletEnabled val="1"/>
        </dgm:presLayoutVars>
      </dgm:prSet>
      <dgm:spPr/>
    </dgm:pt>
    <dgm:pt modelId="{FA3D01EE-272B-4A0B-9FB3-9C6709FFDB67}" type="pres">
      <dgm:prSet presAssocID="{7C9F0289-BB68-4C05-BB32-56A2AA9EE43D}" presName="spacer" presStyleCnt="0"/>
      <dgm:spPr/>
    </dgm:pt>
    <dgm:pt modelId="{D81755D9-23DC-4B00-A202-315C0DA35FDF}" type="pres">
      <dgm:prSet presAssocID="{222CA75F-444E-4C0F-906A-441164250E71}" presName="parentText" presStyleLbl="node1" presStyleIdx="8" presStyleCnt="9">
        <dgm:presLayoutVars>
          <dgm:chMax val="0"/>
          <dgm:bulletEnabled val="1"/>
        </dgm:presLayoutVars>
      </dgm:prSet>
      <dgm:spPr/>
    </dgm:pt>
    <dgm:pt modelId="{F9E81E8A-0602-4F5D-BEAA-DB80A4CC7FDB}" type="pres">
      <dgm:prSet presAssocID="{222CA75F-444E-4C0F-906A-441164250E71}" presName="childText" presStyleLbl="revTx" presStyleIdx="1" presStyleCnt="2">
        <dgm:presLayoutVars>
          <dgm:bulletEnabled val="1"/>
        </dgm:presLayoutVars>
      </dgm:prSet>
      <dgm:spPr/>
    </dgm:pt>
  </dgm:ptLst>
  <dgm:cxnLst>
    <dgm:cxn modelId="{83AE7808-2E97-4A2E-A00D-01E0CFBC06FC}" srcId="{AACCBE46-25EA-4B18-B5B0-050D2E7E8425}" destId="{222CA75F-444E-4C0F-906A-441164250E71}" srcOrd="8" destOrd="0" parTransId="{F0A9622A-BC34-4E06-993A-19CFB9864B95}" sibTransId="{A0424857-21B4-4E14-B554-408EFA2546DD}"/>
    <dgm:cxn modelId="{0E3B5E11-830C-4932-955A-9DAA6FA87098}" srcId="{AACCBE46-25EA-4B18-B5B0-050D2E7E8425}" destId="{9690DE3F-1ABD-4BAA-A71A-6FAFE5B4B0B7}" srcOrd="1" destOrd="0" parTransId="{5A166DB7-4837-4A53-B77F-9F29FDDD4215}" sibTransId="{E2D2004C-A545-471C-9D51-EE5AD75640BB}"/>
    <dgm:cxn modelId="{E35CBC14-E0C1-4805-AEA6-FE97CA4FCC4E}" type="presOf" srcId="{222CA75F-444E-4C0F-906A-441164250E71}" destId="{D81755D9-23DC-4B00-A202-315C0DA35FDF}" srcOrd="0" destOrd="0" presId="urn:microsoft.com/office/officeart/2005/8/layout/vList2"/>
    <dgm:cxn modelId="{8C5FF116-A0D2-4DFA-9840-0CB50B9C68D4}" srcId="{AACCBE46-25EA-4B18-B5B0-050D2E7E8425}" destId="{7540AA7D-66D7-4720-B946-0A12F4C5EC82}" srcOrd="0" destOrd="0" parTransId="{42AC57D4-1EE6-453B-A646-C79617743E80}" sibTransId="{40607688-4643-43E9-97C1-20213B6B5A2C}"/>
    <dgm:cxn modelId="{BAD70817-4670-4C58-91AC-384649F4A001}" type="presOf" srcId="{20321333-D7F7-4CD0-BA58-0DCE5F49B6F6}" destId="{79C6888A-D73E-43D4-9FCC-2C2BEC1C8451}" srcOrd="0" destOrd="0" presId="urn:microsoft.com/office/officeart/2005/8/layout/vList2"/>
    <dgm:cxn modelId="{C804A625-AF49-4454-99B8-86283C129CEE}" srcId="{AACCBE46-25EA-4B18-B5B0-050D2E7E8425}" destId="{2D818A65-142F-4C5F-8E49-3A2490689AF8}" srcOrd="5" destOrd="0" parTransId="{686C91C4-84E0-4BF8-B84E-3D7A3407E381}" sibTransId="{71230279-1272-43B9-A653-895DC013363E}"/>
    <dgm:cxn modelId="{ABF95433-79AF-4ADD-9FB8-232CA25CE61F}" type="presOf" srcId="{F97BF448-DCE9-4AF1-AFE0-D5D7B7B3828E}" destId="{CF46FCAA-DC34-40D0-AD64-5E213DA65DC1}" srcOrd="0" destOrd="0" presId="urn:microsoft.com/office/officeart/2005/8/layout/vList2"/>
    <dgm:cxn modelId="{436AFF35-3C46-45C5-910A-4DB0206E98F2}" type="presOf" srcId="{2D818A65-142F-4C5F-8E49-3A2490689AF8}" destId="{9350E50C-B18E-4FD5-9DB8-FA062389DEA4}" srcOrd="0" destOrd="0" presId="urn:microsoft.com/office/officeart/2005/8/layout/vList2"/>
    <dgm:cxn modelId="{3DB4EC3B-771C-471B-B3EE-0E1652D49FCA}" srcId="{222CA75F-444E-4C0F-906A-441164250E71}" destId="{739BA11F-9ECC-45AC-87E9-EFABF86A87DC}" srcOrd="1" destOrd="0" parTransId="{E058CB3A-A0A3-4A48-B8F2-3D4CCB1E236D}" sibTransId="{5036EED5-BB33-48F2-8F78-1BBCD8934068}"/>
    <dgm:cxn modelId="{2675F140-A7B3-4562-B9D0-E7CAC11E44A5}" srcId="{AACCBE46-25EA-4B18-B5B0-050D2E7E8425}" destId="{F97BF448-DCE9-4AF1-AFE0-D5D7B7B3828E}" srcOrd="2" destOrd="0" parTransId="{37104A6C-B128-47F4-B793-0653CE940957}" sibTransId="{1A43FE02-58F3-4D4B-A063-065CB1B752BA}"/>
    <dgm:cxn modelId="{0896335D-3A61-4D54-B050-F4CFE3343AAE}" type="presOf" srcId="{D5F5504F-9A2C-4AE2-AFB8-F93A4466C544}" destId="{F9E81E8A-0602-4F5D-BEAA-DB80A4CC7FDB}" srcOrd="0" destOrd="0" presId="urn:microsoft.com/office/officeart/2005/8/layout/vList2"/>
    <dgm:cxn modelId="{23879E42-3352-42CE-B2FC-5690D274C1C6}" type="presOf" srcId="{EE99D8E0-6179-4370-8B94-C741E936555C}" destId="{3F809C83-D6B7-4ED6-80CE-44BEF8F955B7}" srcOrd="0" destOrd="0" presId="urn:microsoft.com/office/officeart/2005/8/layout/vList2"/>
    <dgm:cxn modelId="{84DAB167-4755-4603-B10B-7F7490318B58}" srcId="{AACCBE46-25EA-4B18-B5B0-050D2E7E8425}" destId="{63CD7AAA-4280-4D93-9842-02EA497B9FB9}" srcOrd="6" destOrd="0" parTransId="{FB0B93CD-28AA-45B7-801F-DC7D79E2ED9F}" sibTransId="{7AB3623A-F9EF-4BFB-A915-637CC41D1312}"/>
    <dgm:cxn modelId="{5654036E-C40C-4F90-A17A-BCA50013234E}" type="presOf" srcId="{AACCBE46-25EA-4B18-B5B0-050D2E7E8425}" destId="{B0F92B32-7C64-476A-84F4-C10B5498C458}" srcOrd="0" destOrd="0" presId="urn:microsoft.com/office/officeart/2005/8/layout/vList2"/>
    <dgm:cxn modelId="{75B72776-5D73-49C0-A721-16BB28206DA9}" srcId="{AACCBE46-25EA-4B18-B5B0-050D2E7E8425}" destId="{EE99D8E0-6179-4370-8B94-C741E936555C}" srcOrd="7" destOrd="0" parTransId="{2958AD1E-9345-4B60-AACE-F9B5733C4A28}" sibTransId="{7C9F0289-BB68-4C05-BB32-56A2AA9EE43D}"/>
    <dgm:cxn modelId="{AD0AD377-C4D5-497F-84DA-6F440CBFF26E}" srcId="{222CA75F-444E-4C0F-906A-441164250E71}" destId="{D5F5504F-9A2C-4AE2-AFB8-F93A4466C544}" srcOrd="0" destOrd="0" parTransId="{9E671894-586E-4D6A-AE5E-C72879C0A86E}" sibTransId="{05F51DA8-5F8F-4401-9812-9A17CBC71BBB}"/>
    <dgm:cxn modelId="{35BE177E-8834-49F6-9580-14E74347C1A0}" srcId="{AACCBE46-25EA-4B18-B5B0-050D2E7E8425}" destId="{C9B3096B-5596-41A1-BD11-940BB4E88F46}" srcOrd="4" destOrd="0" parTransId="{17C59340-92F4-4FDC-BD78-F55309FCE657}" sibTransId="{C8E84062-AC24-4CD9-B638-6A7B88328FBA}"/>
    <dgm:cxn modelId="{A6D82A82-510A-43B3-AC86-9E01FC145C6A}" type="presOf" srcId="{739BA11F-9ECC-45AC-87E9-EFABF86A87DC}" destId="{F9E81E8A-0602-4F5D-BEAA-DB80A4CC7FDB}" srcOrd="0" destOrd="1" presId="urn:microsoft.com/office/officeart/2005/8/layout/vList2"/>
    <dgm:cxn modelId="{C1CD6696-5369-4065-ADC1-B535FCCF3517}" srcId="{AACCBE46-25EA-4B18-B5B0-050D2E7E8425}" destId="{B73C8DC5-51CF-468B-A0B8-F106D081466B}" srcOrd="3" destOrd="0" parTransId="{4A8243E1-3D6F-4C0D-B62C-EDF742E4E5FE}" sibTransId="{1E719F2A-55A0-48DF-BD47-6DD9E724D1E8}"/>
    <dgm:cxn modelId="{97BADF96-90D1-4D8B-879C-49D3872D6C95}" type="presOf" srcId="{63CD7AAA-4280-4D93-9842-02EA497B9FB9}" destId="{CC33F569-D6FB-4BF8-A590-5A085D3A2066}" srcOrd="0" destOrd="0" presId="urn:microsoft.com/office/officeart/2005/8/layout/vList2"/>
    <dgm:cxn modelId="{CC690CA0-D029-4F64-93FF-6AB4E3321B71}" type="presOf" srcId="{C9B3096B-5596-41A1-BD11-940BB4E88F46}" destId="{1D867026-1072-4A88-A43D-F4E01A2A0093}" srcOrd="0" destOrd="0" presId="urn:microsoft.com/office/officeart/2005/8/layout/vList2"/>
    <dgm:cxn modelId="{C70284AB-DA34-4F09-851C-7F1628A40C61}" srcId="{2D818A65-142F-4C5F-8E49-3A2490689AF8}" destId="{20321333-D7F7-4CD0-BA58-0DCE5F49B6F6}" srcOrd="0" destOrd="0" parTransId="{BAD7F20F-F614-4DA6-8394-003D40BC73AA}" sibTransId="{F024B31F-C173-470E-86F5-1BE848154FCE}"/>
    <dgm:cxn modelId="{651FE0AB-4C25-4638-8A8E-53D4E7152468}" type="presOf" srcId="{9690DE3F-1ABD-4BAA-A71A-6FAFE5B4B0B7}" destId="{D120238B-2023-417E-9DE3-8E5D34ABA760}" srcOrd="0" destOrd="0" presId="urn:microsoft.com/office/officeart/2005/8/layout/vList2"/>
    <dgm:cxn modelId="{10672CDE-39E8-4782-BC46-EEC800B89BAF}" type="presOf" srcId="{7540AA7D-66D7-4720-B946-0A12F4C5EC82}" destId="{E87CB95D-9C23-4208-891B-26FB407CE7BC}" srcOrd="0" destOrd="0" presId="urn:microsoft.com/office/officeart/2005/8/layout/vList2"/>
    <dgm:cxn modelId="{57F1E0EE-8509-4B84-922B-B01031160DAB}" type="presOf" srcId="{B73C8DC5-51CF-468B-A0B8-F106D081466B}" destId="{2A3457D5-3978-4C4F-B1D5-1261A7E1625E}" srcOrd="0" destOrd="0" presId="urn:microsoft.com/office/officeart/2005/8/layout/vList2"/>
    <dgm:cxn modelId="{B1CB52E5-7572-4685-B895-D87416D5C907}" type="presParOf" srcId="{B0F92B32-7C64-476A-84F4-C10B5498C458}" destId="{E87CB95D-9C23-4208-891B-26FB407CE7BC}" srcOrd="0" destOrd="0" presId="urn:microsoft.com/office/officeart/2005/8/layout/vList2"/>
    <dgm:cxn modelId="{BC1214D8-6A88-4B90-8BD6-45E72A9A04C0}" type="presParOf" srcId="{B0F92B32-7C64-476A-84F4-C10B5498C458}" destId="{60429464-C20B-479D-A023-4F74F1E4A03E}" srcOrd="1" destOrd="0" presId="urn:microsoft.com/office/officeart/2005/8/layout/vList2"/>
    <dgm:cxn modelId="{E8B2223D-F042-45F3-B855-0C89FA0D5651}" type="presParOf" srcId="{B0F92B32-7C64-476A-84F4-C10B5498C458}" destId="{D120238B-2023-417E-9DE3-8E5D34ABA760}" srcOrd="2" destOrd="0" presId="urn:microsoft.com/office/officeart/2005/8/layout/vList2"/>
    <dgm:cxn modelId="{10E95224-7FC1-474C-94D7-BE96945AB4FC}" type="presParOf" srcId="{B0F92B32-7C64-476A-84F4-C10B5498C458}" destId="{C54EB6DD-307C-49AC-B409-A9D0B0F17B27}" srcOrd="3" destOrd="0" presId="urn:microsoft.com/office/officeart/2005/8/layout/vList2"/>
    <dgm:cxn modelId="{71C2B8BA-E8D6-43BF-8C89-B8068FB508BC}" type="presParOf" srcId="{B0F92B32-7C64-476A-84F4-C10B5498C458}" destId="{CF46FCAA-DC34-40D0-AD64-5E213DA65DC1}" srcOrd="4" destOrd="0" presId="urn:microsoft.com/office/officeart/2005/8/layout/vList2"/>
    <dgm:cxn modelId="{1C8963A4-4357-403C-9EA2-D8B08F47DF4D}" type="presParOf" srcId="{B0F92B32-7C64-476A-84F4-C10B5498C458}" destId="{58ED5AC9-C09C-4C38-978C-E8A6762931EE}" srcOrd="5" destOrd="0" presId="urn:microsoft.com/office/officeart/2005/8/layout/vList2"/>
    <dgm:cxn modelId="{587220A4-BBA1-4E00-9B3A-B74113F4F44E}" type="presParOf" srcId="{B0F92B32-7C64-476A-84F4-C10B5498C458}" destId="{2A3457D5-3978-4C4F-B1D5-1261A7E1625E}" srcOrd="6" destOrd="0" presId="urn:microsoft.com/office/officeart/2005/8/layout/vList2"/>
    <dgm:cxn modelId="{315482B4-7CDC-46C4-A8C2-065E3196E7A8}" type="presParOf" srcId="{B0F92B32-7C64-476A-84F4-C10B5498C458}" destId="{A5B395B3-1630-4559-8779-B3B7C5341966}" srcOrd="7" destOrd="0" presId="urn:microsoft.com/office/officeart/2005/8/layout/vList2"/>
    <dgm:cxn modelId="{E244BA8E-3B71-419F-9291-11C4688FE24A}" type="presParOf" srcId="{B0F92B32-7C64-476A-84F4-C10B5498C458}" destId="{1D867026-1072-4A88-A43D-F4E01A2A0093}" srcOrd="8" destOrd="0" presId="urn:microsoft.com/office/officeart/2005/8/layout/vList2"/>
    <dgm:cxn modelId="{F61650E9-C34B-4C6C-A008-4858C7037938}" type="presParOf" srcId="{B0F92B32-7C64-476A-84F4-C10B5498C458}" destId="{A42C92AC-3C48-43AD-BC5F-C9C2B25B800E}" srcOrd="9" destOrd="0" presId="urn:microsoft.com/office/officeart/2005/8/layout/vList2"/>
    <dgm:cxn modelId="{81A391B2-B4B9-4D5C-9287-171E52923CE4}" type="presParOf" srcId="{B0F92B32-7C64-476A-84F4-C10B5498C458}" destId="{9350E50C-B18E-4FD5-9DB8-FA062389DEA4}" srcOrd="10" destOrd="0" presId="urn:microsoft.com/office/officeart/2005/8/layout/vList2"/>
    <dgm:cxn modelId="{F2646111-8D3B-4E32-A5B2-2CD5D669A8BA}" type="presParOf" srcId="{B0F92B32-7C64-476A-84F4-C10B5498C458}" destId="{79C6888A-D73E-43D4-9FCC-2C2BEC1C8451}" srcOrd="11" destOrd="0" presId="urn:microsoft.com/office/officeart/2005/8/layout/vList2"/>
    <dgm:cxn modelId="{88ECE806-0AA0-4123-9010-1199CAAF68AD}" type="presParOf" srcId="{B0F92B32-7C64-476A-84F4-C10B5498C458}" destId="{CC33F569-D6FB-4BF8-A590-5A085D3A2066}" srcOrd="12" destOrd="0" presId="urn:microsoft.com/office/officeart/2005/8/layout/vList2"/>
    <dgm:cxn modelId="{A45BB1E7-2F6E-4384-AE05-B21DFA59A93B}" type="presParOf" srcId="{B0F92B32-7C64-476A-84F4-C10B5498C458}" destId="{45CB28C0-EBF8-4CC9-AB52-C973A7619814}" srcOrd="13" destOrd="0" presId="urn:microsoft.com/office/officeart/2005/8/layout/vList2"/>
    <dgm:cxn modelId="{64A9472E-AE60-4E68-89D9-1B81C4966F80}" type="presParOf" srcId="{B0F92B32-7C64-476A-84F4-C10B5498C458}" destId="{3F809C83-D6B7-4ED6-80CE-44BEF8F955B7}" srcOrd="14" destOrd="0" presId="urn:microsoft.com/office/officeart/2005/8/layout/vList2"/>
    <dgm:cxn modelId="{4E971678-8066-43CC-861B-32CFADCB2ACE}" type="presParOf" srcId="{B0F92B32-7C64-476A-84F4-C10B5498C458}" destId="{FA3D01EE-272B-4A0B-9FB3-9C6709FFDB67}" srcOrd="15" destOrd="0" presId="urn:microsoft.com/office/officeart/2005/8/layout/vList2"/>
    <dgm:cxn modelId="{E2FB31A5-B6E8-443A-BC30-D430BF0674C0}" type="presParOf" srcId="{B0F92B32-7C64-476A-84F4-C10B5498C458}" destId="{D81755D9-23DC-4B00-A202-315C0DA35FDF}" srcOrd="16" destOrd="0" presId="urn:microsoft.com/office/officeart/2005/8/layout/vList2"/>
    <dgm:cxn modelId="{BD1A2AE4-5F92-485E-9799-D156A0335048}" type="presParOf" srcId="{B0F92B32-7C64-476A-84F4-C10B5498C458}" destId="{F9E81E8A-0602-4F5D-BEAA-DB80A4CC7FDB}" srcOrd="1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0DB854-CC39-46C1-B8D1-BF80D9E5F309}" type="doc">
      <dgm:prSet loTypeId="urn:microsoft.com/office/officeart/2005/8/layout/list1" loCatId="list" qsTypeId="urn:microsoft.com/office/officeart/2005/8/quickstyle/simple1" qsCatId="simple" csTypeId="urn:microsoft.com/office/officeart/2005/8/colors/accent0_3" csCatId="mainScheme"/>
      <dgm:spPr/>
      <dgm:t>
        <a:bodyPr/>
        <a:lstStyle/>
        <a:p>
          <a:endParaRPr lang="en-US"/>
        </a:p>
      </dgm:t>
    </dgm:pt>
    <dgm:pt modelId="{523D5398-C57D-437C-9D68-79D2939A604A}">
      <dgm:prSet/>
      <dgm:spPr/>
      <dgm:t>
        <a:bodyPr/>
        <a:lstStyle/>
        <a:p>
          <a:r>
            <a:rPr lang="en-GB"/>
            <a:t>No single definition. </a:t>
          </a:r>
          <a:endParaRPr lang="en-US"/>
        </a:p>
      </dgm:t>
    </dgm:pt>
    <dgm:pt modelId="{A8C92C2E-FEFC-48DF-BC97-77545B1C55F0}" type="parTrans" cxnId="{B120A56D-53C8-4885-9D60-B99E3ABC1751}">
      <dgm:prSet/>
      <dgm:spPr/>
      <dgm:t>
        <a:bodyPr/>
        <a:lstStyle/>
        <a:p>
          <a:endParaRPr lang="en-US"/>
        </a:p>
      </dgm:t>
    </dgm:pt>
    <dgm:pt modelId="{1DB46AE1-1890-4011-B3D2-00687A43B1AF}" type="sibTrans" cxnId="{B120A56D-53C8-4885-9D60-B99E3ABC1751}">
      <dgm:prSet/>
      <dgm:spPr/>
      <dgm:t>
        <a:bodyPr/>
        <a:lstStyle/>
        <a:p>
          <a:endParaRPr lang="en-US"/>
        </a:p>
      </dgm:t>
    </dgm:pt>
    <dgm:pt modelId="{32A4E132-FF9F-4DCF-BBE0-DA569C4BB335}">
      <dgm:prSet/>
      <dgm:spPr/>
      <dgm:t>
        <a:bodyPr/>
        <a:lstStyle/>
        <a:p>
          <a:r>
            <a:rPr lang="en-GB"/>
            <a:t>Characteristics (Lazer and Radford, 2017):</a:t>
          </a:r>
          <a:endParaRPr lang="en-US"/>
        </a:p>
      </dgm:t>
    </dgm:pt>
    <dgm:pt modelId="{6B7C62DF-5049-42D0-A96A-8AFCDDC81424}" type="parTrans" cxnId="{F37552AC-3975-400A-96D1-31377827AA31}">
      <dgm:prSet/>
      <dgm:spPr/>
      <dgm:t>
        <a:bodyPr/>
        <a:lstStyle/>
        <a:p>
          <a:endParaRPr lang="en-US"/>
        </a:p>
      </dgm:t>
    </dgm:pt>
    <dgm:pt modelId="{D5947084-4200-4E04-90B4-D091DE1A36A8}" type="sibTrans" cxnId="{F37552AC-3975-400A-96D1-31377827AA31}">
      <dgm:prSet/>
      <dgm:spPr/>
      <dgm:t>
        <a:bodyPr/>
        <a:lstStyle/>
        <a:p>
          <a:endParaRPr lang="en-US"/>
        </a:p>
      </dgm:t>
    </dgm:pt>
    <dgm:pt modelId="{8EEBBF2A-5035-4C70-85E2-C3A1980729E6}">
      <dgm:prSet/>
      <dgm:spPr/>
      <dgm:t>
        <a:bodyPr/>
        <a:lstStyle/>
        <a:p>
          <a:r>
            <a:rPr lang="en-GB"/>
            <a:t>Large, heterogeneous, complex, constantly changing. </a:t>
          </a:r>
          <a:endParaRPr lang="en-US"/>
        </a:p>
      </dgm:t>
    </dgm:pt>
    <dgm:pt modelId="{7FD2CA56-E054-4777-93E8-D3D474392970}" type="parTrans" cxnId="{53A1A49F-10D6-4FAA-A965-C6E1A4B4EB58}">
      <dgm:prSet/>
      <dgm:spPr/>
      <dgm:t>
        <a:bodyPr/>
        <a:lstStyle/>
        <a:p>
          <a:endParaRPr lang="en-US"/>
        </a:p>
      </dgm:t>
    </dgm:pt>
    <dgm:pt modelId="{EDA02D19-6B63-4A4F-A5F0-B132B442D392}" type="sibTrans" cxnId="{53A1A49F-10D6-4FAA-A965-C6E1A4B4EB58}">
      <dgm:prSet/>
      <dgm:spPr/>
      <dgm:t>
        <a:bodyPr/>
        <a:lstStyle/>
        <a:p>
          <a:endParaRPr lang="en-US"/>
        </a:p>
      </dgm:t>
    </dgm:pt>
    <dgm:pt modelId="{C83F309B-B98B-4AC5-982C-ED00F9497E39}">
      <dgm:prSet/>
      <dgm:spPr/>
      <dgm:t>
        <a:bodyPr/>
        <a:lstStyle/>
        <a:p>
          <a:r>
            <a:rPr lang="en-GB"/>
            <a:t>Hard to process with existing software.</a:t>
          </a:r>
          <a:endParaRPr lang="en-US"/>
        </a:p>
      </dgm:t>
    </dgm:pt>
    <dgm:pt modelId="{7FDCAF8B-C334-4F08-AF27-43CD8D6F47C6}" type="parTrans" cxnId="{7F16B019-2F5D-4793-88F2-9AA8332C7E29}">
      <dgm:prSet/>
      <dgm:spPr/>
      <dgm:t>
        <a:bodyPr/>
        <a:lstStyle/>
        <a:p>
          <a:endParaRPr lang="en-US"/>
        </a:p>
      </dgm:t>
    </dgm:pt>
    <dgm:pt modelId="{0CADCB94-C7EF-448E-AC86-7A31479AE50A}" type="sibTrans" cxnId="{7F16B019-2F5D-4793-88F2-9AA8332C7E29}">
      <dgm:prSet/>
      <dgm:spPr/>
      <dgm:t>
        <a:bodyPr/>
        <a:lstStyle/>
        <a:p>
          <a:endParaRPr lang="en-US"/>
        </a:p>
      </dgm:t>
    </dgm:pt>
    <dgm:pt modelId="{52B6B55E-CF9E-4297-AAC4-30AC16394A7E}">
      <dgm:prSet/>
      <dgm:spPr/>
      <dgm:t>
        <a:bodyPr/>
        <a:lstStyle/>
        <a:p>
          <a:r>
            <a:rPr lang="en-GB"/>
            <a:t>New tools needed to collect, process and analyse it. </a:t>
          </a:r>
          <a:endParaRPr lang="en-US"/>
        </a:p>
      </dgm:t>
    </dgm:pt>
    <dgm:pt modelId="{BCFB1832-A043-4016-9BDC-4B04267BFF38}" type="parTrans" cxnId="{A73C3E6D-8461-48F9-AB02-70A4C593DE8D}">
      <dgm:prSet/>
      <dgm:spPr/>
      <dgm:t>
        <a:bodyPr/>
        <a:lstStyle/>
        <a:p>
          <a:endParaRPr lang="en-US"/>
        </a:p>
      </dgm:t>
    </dgm:pt>
    <dgm:pt modelId="{5FE06DE4-BF59-43D8-B22C-48CE5507A260}" type="sibTrans" cxnId="{A73C3E6D-8461-48F9-AB02-70A4C593DE8D}">
      <dgm:prSet/>
      <dgm:spPr/>
      <dgm:t>
        <a:bodyPr/>
        <a:lstStyle/>
        <a:p>
          <a:endParaRPr lang="en-US"/>
        </a:p>
      </dgm:t>
    </dgm:pt>
    <dgm:pt modelId="{C7FFF762-AB38-4F24-953C-3723C560AB54}">
      <dgm:prSet/>
      <dgm:spPr/>
      <dgm:t>
        <a:bodyPr/>
        <a:lstStyle/>
        <a:p>
          <a:r>
            <a:rPr lang="en-GB"/>
            <a:t>Intersection between computer science and social sciences. </a:t>
          </a:r>
          <a:endParaRPr lang="en-US"/>
        </a:p>
      </dgm:t>
    </dgm:pt>
    <dgm:pt modelId="{207A935D-E4A2-4EEB-B13E-6F757706DF03}" type="parTrans" cxnId="{C89DDCCD-099E-4238-9BFB-71DE64E4BE8D}">
      <dgm:prSet/>
      <dgm:spPr/>
      <dgm:t>
        <a:bodyPr/>
        <a:lstStyle/>
        <a:p>
          <a:endParaRPr lang="en-US"/>
        </a:p>
      </dgm:t>
    </dgm:pt>
    <dgm:pt modelId="{7E1F6016-E775-4CAA-900A-1C1465EBCBDA}" type="sibTrans" cxnId="{C89DDCCD-099E-4238-9BFB-71DE64E4BE8D}">
      <dgm:prSet/>
      <dgm:spPr/>
      <dgm:t>
        <a:bodyPr/>
        <a:lstStyle/>
        <a:p>
          <a:endParaRPr lang="en-US"/>
        </a:p>
      </dgm:t>
    </dgm:pt>
    <dgm:pt modelId="{67A0760D-2A0D-4A26-BD71-CC32E3F2BBB1}">
      <dgm:prSet/>
      <dgm:spPr/>
      <dgm:t>
        <a:bodyPr/>
        <a:lstStyle/>
        <a:p>
          <a:r>
            <a:rPr lang="en-GB"/>
            <a:t>Examples: </a:t>
          </a:r>
          <a:endParaRPr lang="en-US"/>
        </a:p>
      </dgm:t>
    </dgm:pt>
    <dgm:pt modelId="{03642966-7F0D-46B1-B155-A344F1C12D0C}" type="parTrans" cxnId="{CBC43FC3-CC52-45AD-8AD5-EA9F4ED4B5E7}">
      <dgm:prSet/>
      <dgm:spPr/>
      <dgm:t>
        <a:bodyPr/>
        <a:lstStyle/>
        <a:p>
          <a:endParaRPr lang="en-US"/>
        </a:p>
      </dgm:t>
    </dgm:pt>
    <dgm:pt modelId="{6EACE1B5-6152-411A-83BD-9126219F6220}" type="sibTrans" cxnId="{CBC43FC3-CC52-45AD-8AD5-EA9F4ED4B5E7}">
      <dgm:prSet/>
      <dgm:spPr/>
      <dgm:t>
        <a:bodyPr/>
        <a:lstStyle/>
        <a:p>
          <a:endParaRPr lang="en-US"/>
        </a:p>
      </dgm:t>
    </dgm:pt>
    <dgm:pt modelId="{CF6A1CEA-7C05-416D-8E6B-393A611EFDE9}">
      <dgm:prSet/>
      <dgm:spPr/>
      <dgm:t>
        <a:bodyPr/>
        <a:lstStyle/>
        <a:p>
          <a:r>
            <a:rPr lang="en-GB"/>
            <a:t>Social media posts, images, videos, blog posts, digital books, location and space, networks, streaming, campaign contributions, CDR (call detail record), sensor data. </a:t>
          </a:r>
          <a:endParaRPr lang="en-US"/>
        </a:p>
      </dgm:t>
    </dgm:pt>
    <dgm:pt modelId="{259C24F1-DF46-42DD-A32D-41800DB4519F}" type="parTrans" cxnId="{1293DA64-736C-4A5C-894B-4D0B65F7E453}">
      <dgm:prSet/>
      <dgm:spPr/>
      <dgm:t>
        <a:bodyPr/>
        <a:lstStyle/>
        <a:p>
          <a:endParaRPr lang="en-US"/>
        </a:p>
      </dgm:t>
    </dgm:pt>
    <dgm:pt modelId="{3D7F3E82-1F0C-4124-8A8D-00DB436B4E53}" type="sibTrans" cxnId="{1293DA64-736C-4A5C-894B-4D0B65F7E453}">
      <dgm:prSet/>
      <dgm:spPr/>
      <dgm:t>
        <a:bodyPr/>
        <a:lstStyle/>
        <a:p>
          <a:endParaRPr lang="en-US"/>
        </a:p>
      </dgm:t>
    </dgm:pt>
    <dgm:pt modelId="{2DA62953-5710-490A-83C3-8DBFED6EB406}" type="pres">
      <dgm:prSet presAssocID="{190DB854-CC39-46C1-B8D1-BF80D9E5F309}" presName="linear" presStyleCnt="0">
        <dgm:presLayoutVars>
          <dgm:dir/>
          <dgm:animLvl val="lvl"/>
          <dgm:resizeHandles val="exact"/>
        </dgm:presLayoutVars>
      </dgm:prSet>
      <dgm:spPr/>
    </dgm:pt>
    <dgm:pt modelId="{F11C9521-88D9-431F-AD93-D044D01D24AE}" type="pres">
      <dgm:prSet presAssocID="{523D5398-C57D-437C-9D68-79D2939A604A}" presName="parentLin" presStyleCnt="0"/>
      <dgm:spPr/>
    </dgm:pt>
    <dgm:pt modelId="{B9A0F52F-82E7-4183-B75D-EC02B909A5C5}" type="pres">
      <dgm:prSet presAssocID="{523D5398-C57D-437C-9D68-79D2939A604A}" presName="parentLeftMargin" presStyleLbl="node1" presStyleIdx="0" presStyleCnt="3"/>
      <dgm:spPr/>
    </dgm:pt>
    <dgm:pt modelId="{122ACA6D-5C98-439E-9669-B3FF02458C73}" type="pres">
      <dgm:prSet presAssocID="{523D5398-C57D-437C-9D68-79D2939A604A}" presName="parentText" presStyleLbl="node1" presStyleIdx="0" presStyleCnt="3">
        <dgm:presLayoutVars>
          <dgm:chMax val="0"/>
          <dgm:bulletEnabled val="1"/>
        </dgm:presLayoutVars>
      </dgm:prSet>
      <dgm:spPr/>
    </dgm:pt>
    <dgm:pt modelId="{E5195846-5185-419A-93C7-0914201BF28D}" type="pres">
      <dgm:prSet presAssocID="{523D5398-C57D-437C-9D68-79D2939A604A}" presName="negativeSpace" presStyleCnt="0"/>
      <dgm:spPr/>
    </dgm:pt>
    <dgm:pt modelId="{4D297763-5400-45E6-995C-5C221B555ABD}" type="pres">
      <dgm:prSet presAssocID="{523D5398-C57D-437C-9D68-79D2939A604A}" presName="childText" presStyleLbl="conFgAcc1" presStyleIdx="0" presStyleCnt="3">
        <dgm:presLayoutVars>
          <dgm:bulletEnabled val="1"/>
        </dgm:presLayoutVars>
      </dgm:prSet>
      <dgm:spPr/>
    </dgm:pt>
    <dgm:pt modelId="{4CEF8CFD-3F29-476A-A146-4868A88D1ADE}" type="pres">
      <dgm:prSet presAssocID="{1DB46AE1-1890-4011-B3D2-00687A43B1AF}" presName="spaceBetweenRectangles" presStyleCnt="0"/>
      <dgm:spPr/>
    </dgm:pt>
    <dgm:pt modelId="{283A9E65-BD59-4095-8330-F80B9678773D}" type="pres">
      <dgm:prSet presAssocID="{32A4E132-FF9F-4DCF-BBE0-DA569C4BB335}" presName="parentLin" presStyleCnt="0"/>
      <dgm:spPr/>
    </dgm:pt>
    <dgm:pt modelId="{F66B41E2-539E-4C1F-864B-A466DA9C72A5}" type="pres">
      <dgm:prSet presAssocID="{32A4E132-FF9F-4DCF-BBE0-DA569C4BB335}" presName="parentLeftMargin" presStyleLbl="node1" presStyleIdx="0" presStyleCnt="3"/>
      <dgm:spPr/>
    </dgm:pt>
    <dgm:pt modelId="{F2450DC3-6982-4ADE-AAAE-AF5987F50FF5}" type="pres">
      <dgm:prSet presAssocID="{32A4E132-FF9F-4DCF-BBE0-DA569C4BB335}" presName="parentText" presStyleLbl="node1" presStyleIdx="1" presStyleCnt="3">
        <dgm:presLayoutVars>
          <dgm:chMax val="0"/>
          <dgm:bulletEnabled val="1"/>
        </dgm:presLayoutVars>
      </dgm:prSet>
      <dgm:spPr/>
    </dgm:pt>
    <dgm:pt modelId="{E8E6EBAD-D822-40AC-9BDD-EF166B46B362}" type="pres">
      <dgm:prSet presAssocID="{32A4E132-FF9F-4DCF-BBE0-DA569C4BB335}" presName="negativeSpace" presStyleCnt="0"/>
      <dgm:spPr/>
    </dgm:pt>
    <dgm:pt modelId="{635E2DBA-8454-4D2E-8AB1-15F9458A20DC}" type="pres">
      <dgm:prSet presAssocID="{32A4E132-FF9F-4DCF-BBE0-DA569C4BB335}" presName="childText" presStyleLbl="conFgAcc1" presStyleIdx="1" presStyleCnt="3">
        <dgm:presLayoutVars>
          <dgm:bulletEnabled val="1"/>
        </dgm:presLayoutVars>
      </dgm:prSet>
      <dgm:spPr/>
    </dgm:pt>
    <dgm:pt modelId="{D7AAE195-181A-47B3-9DAB-83CBE193D384}" type="pres">
      <dgm:prSet presAssocID="{D5947084-4200-4E04-90B4-D091DE1A36A8}" presName="spaceBetweenRectangles" presStyleCnt="0"/>
      <dgm:spPr/>
    </dgm:pt>
    <dgm:pt modelId="{E0C59B99-DD92-4CA7-8B76-3CA7E393AA84}" type="pres">
      <dgm:prSet presAssocID="{67A0760D-2A0D-4A26-BD71-CC32E3F2BBB1}" presName="parentLin" presStyleCnt="0"/>
      <dgm:spPr/>
    </dgm:pt>
    <dgm:pt modelId="{7EC7754B-7484-4EC0-B6F2-C4D24EA7DFF0}" type="pres">
      <dgm:prSet presAssocID="{67A0760D-2A0D-4A26-BD71-CC32E3F2BBB1}" presName="parentLeftMargin" presStyleLbl="node1" presStyleIdx="1" presStyleCnt="3"/>
      <dgm:spPr/>
    </dgm:pt>
    <dgm:pt modelId="{91708E96-ED6C-435B-954D-412DF66CBA42}" type="pres">
      <dgm:prSet presAssocID="{67A0760D-2A0D-4A26-BD71-CC32E3F2BBB1}" presName="parentText" presStyleLbl="node1" presStyleIdx="2" presStyleCnt="3">
        <dgm:presLayoutVars>
          <dgm:chMax val="0"/>
          <dgm:bulletEnabled val="1"/>
        </dgm:presLayoutVars>
      </dgm:prSet>
      <dgm:spPr/>
    </dgm:pt>
    <dgm:pt modelId="{50635F5B-F524-491D-BC25-CE505DD0AE52}" type="pres">
      <dgm:prSet presAssocID="{67A0760D-2A0D-4A26-BD71-CC32E3F2BBB1}" presName="negativeSpace" presStyleCnt="0"/>
      <dgm:spPr/>
    </dgm:pt>
    <dgm:pt modelId="{1290B3B7-7B6E-4545-8587-9CB9FECFDF16}" type="pres">
      <dgm:prSet presAssocID="{67A0760D-2A0D-4A26-BD71-CC32E3F2BBB1}" presName="childText" presStyleLbl="conFgAcc1" presStyleIdx="2" presStyleCnt="3">
        <dgm:presLayoutVars>
          <dgm:bulletEnabled val="1"/>
        </dgm:presLayoutVars>
      </dgm:prSet>
      <dgm:spPr/>
    </dgm:pt>
  </dgm:ptLst>
  <dgm:cxnLst>
    <dgm:cxn modelId="{9C8AE003-B686-4706-A25B-8D923F283AD9}" type="presOf" srcId="{32A4E132-FF9F-4DCF-BBE0-DA569C4BB335}" destId="{F66B41E2-539E-4C1F-864B-A466DA9C72A5}" srcOrd="0" destOrd="0" presId="urn:microsoft.com/office/officeart/2005/8/layout/list1"/>
    <dgm:cxn modelId="{7F16B019-2F5D-4793-88F2-9AA8332C7E29}" srcId="{32A4E132-FF9F-4DCF-BBE0-DA569C4BB335}" destId="{C83F309B-B98B-4AC5-982C-ED00F9497E39}" srcOrd="1" destOrd="0" parTransId="{7FDCAF8B-C334-4F08-AF27-43CD8D6F47C6}" sibTransId="{0CADCB94-C7EF-448E-AC86-7A31479AE50A}"/>
    <dgm:cxn modelId="{B0DA4528-3D67-4F03-BFB8-A07A55248297}" type="presOf" srcId="{67A0760D-2A0D-4A26-BD71-CC32E3F2BBB1}" destId="{91708E96-ED6C-435B-954D-412DF66CBA42}" srcOrd="1" destOrd="0" presId="urn:microsoft.com/office/officeart/2005/8/layout/list1"/>
    <dgm:cxn modelId="{23FC0638-D4A0-43EF-B563-A74320004973}" type="presOf" srcId="{8EEBBF2A-5035-4C70-85E2-C3A1980729E6}" destId="{635E2DBA-8454-4D2E-8AB1-15F9458A20DC}" srcOrd="0" destOrd="0" presId="urn:microsoft.com/office/officeart/2005/8/layout/list1"/>
    <dgm:cxn modelId="{2EC7A83B-8108-4A04-AC8A-BFA2C4A8D449}" type="presOf" srcId="{523D5398-C57D-437C-9D68-79D2939A604A}" destId="{122ACA6D-5C98-439E-9669-B3FF02458C73}" srcOrd="1" destOrd="0" presId="urn:microsoft.com/office/officeart/2005/8/layout/list1"/>
    <dgm:cxn modelId="{1293DA64-736C-4A5C-894B-4D0B65F7E453}" srcId="{67A0760D-2A0D-4A26-BD71-CC32E3F2BBB1}" destId="{CF6A1CEA-7C05-416D-8E6B-393A611EFDE9}" srcOrd="0" destOrd="0" parTransId="{259C24F1-DF46-42DD-A32D-41800DB4519F}" sibTransId="{3D7F3E82-1F0C-4124-8A8D-00DB436B4E53}"/>
    <dgm:cxn modelId="{A73C3E6D-8461-48F9-AB02-70A4C593DE8D}" srcId="{32A4E132-FF9F-4DCF-BBE0-DA569C4BB335}" destId="{52B6B55E-CF9E-4297-AAC4-30AC16394A7E}" srcOrd="2" destOrd="0" parTransId="{BCFB1832-A043-4016-9BDC-4B04267BFF38}" sibTransId="{5FE06DE4-BF59-43D8-B22C-48CE5507A260}"/>
    <dgm:cxn modelId="{B120A56D-53C8-4885-9D60-B99E3ABC1751}" srcId="{190DB854-CC39-46C1-B8D1-BF80D9E5F309}" destId="{523D5398-C57D-437C-9D68-79D2939A604A}" srcOrd="0" destOrd="0" parTransId="{A8C92C2E-FEFC-48DF-BC97-77545B1C55F0}" sibTransId="{1DB46AE1-1890-4011-B3D2-00687A43B1AF}"/>
    <dgm:cxn modelId="{A42D0255-62D8-4897-AE6F-608CB3BC5BC6}" type="presOf" srcId="{CF6A1CEA-7C05-416D-8E6B-393A611EFDE9}" destId="{1290B3B7-7B6E-4545-8587-9CB9FECFDF16}" srcOrd="0" destOrd="0" presId="urn:microsoft.com/office/officeart/2005/8/layout/list1"/>
    <dgm:cxn modelId="{05F55694-D913-416C-AC73-F22490EF4DFB}" type="presOf" srcId="{32A4E132-FF9F-4DCF-BBE0-DA569C4BB335}" destId="{F2450DC3-6982-4ADE-AAAE-AF5987F50FF5}" srcOrd="1" destOrd="0" presId="urn:microsoft.com/office/officeart/2005/8/layout/list1"/>
    <dgm:cxn modelId="{53A1A49F-10D6-4FAA-A965-C6E1A4B4EB58}" srcId="{32A4E132-FF9F-4DCF-BBE0-DA569C4BB335}" destId="{8EEBBF2A-5035-4C70-85E2-C3A1980729E6}" srcOrd="0" destOrd="0" parTransId="{7FD2CA56-E054-4777-93E8-D3D474392970}" sibTransId="{EDA02D19-6B63-4A4F-A5F0-B132B442D392}"/>
    <dgm:cxn modelId="{7BDA08A2-B331-4FE0-B14F-6F75BE8076F9}" type="presOf" srcId="{523D5398-C57D-437C-9D68-79D2939A604A}" destId="{B9A0F52F-82E7-4183-B75D-EC02B909A5C5}" srcOrd="0" destOrd="0" presId="urn:microsoft.com/office/officeart/2005/8/layout/list1"/>
    <dgm:cxn modelId="{772A80A7-86FB-48A9-90E5-F92E027B4AC4}" type="presOf" srcId="{C83F309B-B98B-4AC5-982C-ED00F9497E39}" destId="{635E2DBA-8454-4D2E-8AB1-15F9458A20DC}" srcOrd="0" destOrd="1" presId="urn:microsoft.com/office/officeart/2005/8/layout/list1"/>
    <dgm:cxn modelId="{F37552AC-3975-400A-96D1-31377827AA31}" srcId="{190DB854-CC39-46C1-B8D1-BF80D9E5F309}" destId="{32A4E132-FF9F-4DCF-BBE0-DA569C4BB335}" srcOrd="1" destOrd="0" parTransId="{6B7C62DF-5049-42D0-A96A-8AFCDDC81424}" sibTransId="{D5947084-4200-4E04-90B4-D091DE1A36A8}"/>
    <dgm:cxn modelId="{5543DDB3-622E-4C1D-86FF-BF9117456CE9}" type="presOf" srcId="{C7FFF762-AB38-4F24-953C-3723C560AB54}" destId="{635E2DBA-8454-4D2E-8AB1-15F9458A20DC}" srcOrd="0" destOrd="3" presId="urn:microsoft.com/office/officeart/2005/8/layout/list1"/>
    <dgm:cxn modelId="{4E6F0EC2-1EF2-4FD7-B134-9439B5E418C1}" type="presOf" srcId="{67A0760D-2A0D-4A26-BD71-CC32E3F2BBB1}" destId="{7EC7754B-7484-4EC0-B6F2-C4D24EA7DFF0}" srcOrd="0" destOrd="0" presId="urn:microsoft.com/office/officeart/2005/8/layout/list1"/>
    <dgm:cxn modelId="{CBC43FC3-CC52-45AD-8AD5-EA9F4ED4B5E7}" srcId="{190DB854-CC39-46C1-B8D1-BF80D9E5F309}" destId="{67A0760D-2A0D-4A26-BD71-CC32E3F2BBB1}" srcOrd="2" destOrd="0" parTransId="{03642966-7F0D-46B1-B155-A344F1C12D0C}" sibTransId="{6EACE1B5-6152-411A-83BD-9126219F6220}"/>
    <dgm:cxn modelId="{C89DDCCD-099E-4238-9BFB-71DE64E4BE8D}" srcId="{32A4E132-FF9F-4DCF-BBE0-DA569C4BB335}" destId="{C7FFF762-AB38-4F24-953C-3723C560AB54}" srcOrd="3" destOrd="0" parTransId="{207A935D-E4A2-4EEB-B13E-6F757706DF03}" sibTransId="{7E1F6016-E775-4CAA-900A-1C1465EBCBDA}"/>
    <dgm:cxn modelId="{1D868BE2-5EC7-43B0-A445-E9F32A2B96C8}" type="presOf" srcId="{52B6B55E-CF9E-4297-AAC4-30AC16394A7E}" destId="{635E2DBA-8454-4D2E-8AB1-15F9458A20DC}" srcOrd="0" destOrd="2" presId="urn:microsoft.com/office/officeart/2005/8/layout/list1"/>
    <dgm:cxn modelId="{CB78AFE9-C1FD-4DE7-A583-0842AEE1CBC1}" type="presOf" srcId="{190DB854-CC39-46C1-B8D1-BF80D9E5F309}" destId="{2DA62953-5710-490A-83C3-8DBFED6EB406}" srcOrd="0" destOrd="0" presId="urn:microsoft.com/office/officeart/2005/8/layout/list1"/>
    <dgm:cxn modelId="{A0DDD597-782E-46F8-ADDF-6E08F14EB317}" type="presParOf" srcId="{2DA62953-5710-490A-83C3-8DBFED6EB406}" destId="{F11C9521-88D9-431F-AD93-D044D01D24AE}" srcOrd="0" destOrd="0" presId="urn:microsoft.com/office/officeart/2005/8/layout/list1"/>
    <dgm:cxn modelId="{217615DE-4BE3-4971-905A-978A4F516FE5}" type="presParOf" srcId="{F11C9521-88D9-431F-AD93-D044D01D24AE}" destId="{B9A0F52F-82E7-4183-B75D-EC02B909A5C5}" srcOrd="0" destOrd="0" presId="urn:microsoft.com/office/officeart/2005/8/layout/list1"/>
    <dgm:cxn modelId="{84B54FA6-011E-416E-921C-107230A2FD93}" type="presParOf" srcId="{F11C9521-88D9-431F-AD93-D044D01D24AE}" destId="{122ACA6D-5C98-439E-9669-B3FF02458C73}" srcOrd="1" destOrd="0" presId="urn:microsoft.com/office/officeart/2005/8/layout/list1"/>
    <dgm:cxn modelId="{EF38D231-2471-4787-A9C0-6BC7AA61F8F8}" type="presParOf" srcId="{2DA62953-5710-490A-83C3-8DBFED6EB406}" destId="{E5195846-5185-419A-93C7-0914201BF28D}" srcOrd="1" destOrd="0" presId="urn:microsoft.com/office/officeart/2005/8/layout/list1"/>
    <dgm:cxn modelId="{5C9FFFE2-C9FF-46BE-9E35-D12DB39B40E3}" type="presParOf" srcId="{2DA62953-5710-490A-83C3-8DBFED6EB406}" destId="{4D297763-5400-45E6-995C-5C221B555ABD}" srcOrd="2" destOrd="0" presId="urn:microsoft.com/office/officeart/2005/8/layout/list1"/>
    <dgm:cxn modelId="{52263324-1B6A-48D2-9053-525CA84B6AC0}" type="presParOf" srcId="{2DA62953-5710-490A-83C3-8DBFED6EB406}" destId="{4CEF8CFD-3F29-476A-A146-4868A88D1ADE}" srcOrd="3" destOrd="0" presId="urn:microsoft.com/office/officeart/2005/8/layout/list1"/>
    <dgm:cxn modelId="{D750A3D6-BC25-4D66-AA5C-F1A673064971}" type="presParOf" srcId="{2DA62953-5710-490A-83C3-8DBFED6EB406}" destId="{283A9E65-BD59-4095-8330-F80B9678773D}" srcOrd="4" destOrd="0" presId="urn:microsoft.com/office/officeart/2005/8/layout/list1"/>
    <dgm:cxn modelId="{8309FE31-AC93-4FD5-9F78-3948977D160D}" type="presParOf" srcId="{283A9E65-BD59-4095-8330-F80B9678773D}" destId="{F66B41E2-539E-4C1F-864B-A466DA9C72A5}" srcOrd="0" destOrd="0" presId="urn:microsoft.com/office/officeart/2005/8/layout/list1"/>
    <dgm:cxn modelId="{976C2B9D-CD83-438C-8D71-95145E0272AD}" type="presParOf" srcId="{283A9E65-BD59-4095-8330-F80B9678773D}" destId="{F2450DC3-6982-4ADE-AAAE-AF5987F50FF5}" srcOrd="1" destOrd="0" presId="urn:microsoft.com/office/officeart/2005/8/layout/list1"/>
    <dgm:cxn modelId="{BD5DFDDB-20EC-4315-824A-27C5B7BE0BB8}" type="presParOf" srcId="{2DA62953-5710-490A-83C3-8DBFED6EB406}" destId="{E8E6EBAD-D822-40AC-9BDD-EF166B46B362}" srcOrd="5" destOrd="0" presId="urn:microsoft.com/office/officeart/2005/8/layout/list1"/>
    <dgm:cxn modelId="{F283508F-4126-44FF-BFAA-5BDEA7F511D3}" type="presParOf" srcId="{2DA62953-5710-490A-83C3-8DBFED6EB406}" destId="{635E2DBA-8454-4D2E-8AB1-15F9458A20DC}" srcOrd="6" destOrd="0" presId="urn:microsoft.com/office/officeart/2005/8/layout/list1"/>
    <dgm:cxn modelId="{926A4C8F-0BB6-4FDA-ABC6-E870E2CF3270}" type="presParOf" srcId="{2DA62953-5710-490A-83C3-8DBFED6EB406}" destId="{D7AAE195-181A-47B3-9DAB-83CBE193D384}" srcOrd="7" destOrd="0" presId="urn:microsoft.com/office/officeart/2005/8/layout/list1"/>
    <dgm:cxn modelId="{3E3E4E30-65C1-47B8-B8A6-C6433886F7D9}" type="presParOf" srcId="{2DA62953-5710-490A-83C3-8DBFED6EB406}" destId="{E0C59B99-DD92-4CA7-8B76-3CA7E393AA84}" srcOrd="8" destOrd="0" presId="urn:microsoft.com/office/officeart/2005/8/layout/list1"/>
    <dgm:cxn modelId="{D3DA420E-F58E-4AB6-9446-83D0EE4CB856}" type="presParOf" srcId="{E0C59B99-DD92-4CA7-8B76-3CA7E393AA84}" destId="{7EC7754B-7484-4EC0-B6F2-C4D24EA7DFF0}" srcOrd="0" destOrd="0" presId="urn:microsoft.com/office/officeart/2005/8/layout/list1"/>
    <dgm:cxn modelId="{D90C1CFB-B613-4B79-B059-A6C5A8815E43}" type="presParOf" srcId="{E0C59B99-DD92-4CA7-8B76-3CA7E393AA84}" destId="{91708E96-ED6C-435B-954D-412DF66CBA42}" srcOrd="1" destOrd="0" presId="urn:microsoft.com/office/officeart/2005/8/layout/list1"/>
    <dgm:cxn modelId="{E446162E-E253-4F5F-A255-C1394346647D}" type="presParOf" srcId="{2DA62953-5710-490A-83C3-8DBFED6EB406}" destId="{50635F5B-F524-491D-BC25-CE505DD0AE52}" srcOrd="9" destOrd="0" presId="urn:microsoft.com/office/officeart/2005/8/layout/list1"/>
    <dgm:cxn modelId="{AF20C566-1B90-462D-82AA-08688BC888E6}" type="presParOf" srcId="{2DA62953-5710-490A-83C3-8DBFED6EB406}" destId="{1290B3B7-7B6E-4545-8587-9CB9FECFDF16}"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609BE3-4FD2-4310-9F54-02B3C2B649F2}"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82E50134-93FE-4FAC-9C81-078FC72199C2}">
      <dgm:prSet/>
      <dgm:spPr/>
      <dgm:t>
        <a:bodyPr/>
        <a:lstStyle/>
        <a:p>
          <a:r>
            <a:rPr lang="en-GB"/>
            <a:t>Lazer and Radford (2017) classification:</a:t>
          </a:r>
          <a:endParaRPr lang="en-US"/>
        </a:p>
      </dgm:t>
    </dgm:pt>
    <dgm:pt modelId="{64EADB01-A7AF-4457-9B91-677E502C1B6B}" type="parTrans" cxnId="{11E63DA3-995C-4508-9817-2432E39A2063}">
      <dgm:prSet/>
      <dgm:spPr/>
      <dgm:t>
        <a:bodyPr/>
        <a:lstStyle/>
        <a:p>
          <a:endParaRPr lang="en-US"/>
        </a:p>
      </dgm:t>
    </dgm:pt>
    <dgm:pt modelId="{6069514D-62B2-4C22-8674-1D9C03654713}" type="sibTrans" cxnId="{11E63DA3-995C-4508-9817-2432E39A2063}">
      <dgm:prSet/>
      <dgm:spPr/>
      <dgm:t>
        <a:bodyPr/>
        <a:lstStyle/>
        <a:p>
          <a:endParaRPr lang="en-US"/>
        </a:p>
      </dgm:t>
    </dgm:pt>
    <dgm:pt modelId="{473DC98D-76D5-40E8-BF62-CB92853F6B29}">
      <dgm:prSet/>
      <dgm:spPr/>
      <dgm:t>
        <a:bodyPr/>
        <a:lstStyle/>
        <a:p>
          <a:r>
            <a:rPr lang="en-GB" b="1"/>
            <a:t>Digital life</a:t>
          </a:r>
          <a:r>
            <a:rPr lang="en-GB"/>
            <a:t> – behaviours are all online - Twitter, Facebook, and Wikipedia.   </a:t>
          </a:r>
          <a:endParaRPr lang="en-US"/>
        </a:p>
      </dgm:t>
    </dgm:pt>
    <dgm:pt modelId="{41958B8A-4DFC-4307-88B1-9CFBEBE6B178}" type="parTrans" cxnId="{41931E93-857E-4E11-8C75-00DB0EE98DC0}">
      <dgm:prSet/>
      <dgm:spPr/>
      <dgm:t>
        <a:bodyPr/>
        <a:lstStyle/>
        <a:p>
          <a:endParaRPr lang="en-US"/>
        </a:p>
      </dgm:t>
    </dgm:pt>
    <dgm:pt modelId="{DB32202C-1B7E-4FAB-A805-3A0B3628D115}" type="sibTrans" cxnId="{41931E93-857E-4E11-8C75-00DB0EE98DC0}">
      <dgm:prSet/>
      <dgm:spPr/>
      <dgm:t>
        <a:bodyPr/>
        <a:lstStyle/>
        <a:p>
          <a:endParaRPr lang="en-US"/>
        </a:p>
      </dgm:t>
    </dgm:pt>
    <dgm:pt modelId="{ABC09E67-B245-4B99-B71D-CF83A12992D1}">
      <dgm:prSet/>
      <dgm:spPr/>
      <dgm:t>
        <a:bodyPr/>
        <a:lstStyle/>
        <a:p>
          <a:r>
            <a:rPr lang="en-GB" b="1"/>
            <a:t>Digital traces – records of the </a:t>
          </a:r>
          <a:r>
            <a:rPr lang="en-GB"/>
            <a:t>actions taken (metadata, but not the action itself). CDR, voter records, campaign contributions. </a:t>
          </a:r>
          <a:endParaRPr lang="en-US"/>
        </a:p>
      </dgm:t>
    </dgm:pt>
    <dgm:pt modelId="{3DA20BDF-26B9-4402-98A4-801A61C5A0C1}" type="parTrans" cxnId="{0CA839DD-96B5-4A31-B234-EEA7BB2028BF}">
      <dgm:prSet/>
      <dgm:spPr/>
      <dgm:t>
        <a:bodyPr/>
        <a:lstStyle/>
        <a:p>
          <a:endParaRPr lang="en-US"/>
        </a:p>
      </dgm:t>
    </dgm:pt>
    <dgm:pt modelId="{1995C498-97A2-4A7A-98FA-37FA546655E2}" type="sibTrans" cxnId="{0CA839DD-96B5-4A31-B234-EEA7BB2028BF}">
      <dgm:prSet/>
      <dgm:spPr/>
      <dgm:t>
        <a:bodyPr/>
        <a:lstStyle/>
        <a:p>
          <a:endParaRPr lang="en-US"/>
        </a:p>
      </dgm:t>
    </dgm:pt>
    <dgm:pt modelId="{F681BF00-3E25-4B4B-9453-20B7F5B43CFB}">
      <dgm:prSet/>
      <dgm:spPr/>
      <dgm:t>
        <a:bodyPr/>
        <a:lstStyle/>
        <a:p>
          <a:r>
            <a:rPr lang="en-GB" b="1"/>
            <a:t>Digitalized life - c</a:t>
          </a:r>
          <a:r>
            <a:rPr lang="en-GB"/>
            <a:t>apture of non-digital life in digital form. Street video recording, Google Books. </a:t>
          </a:r>
          <a:endParaRPr lang="en-US"/>
        </a:p>
      </dgm:t>
    </dgm:pt>
    <dgm:pt modelId="{212F5345-BF89-4337-AE0D-B579AA50AC38}" type="parTrans" cxnId="{E9A98001-2A07-42F4-9B63-A245F33BB012}">
      <dgm:prSet/>
      <dgm:spPr/>
      <dgm:t>
        <a:bodyPr/>
        <a:lstStyle/>
        <a:p>
          <a:endParaRPr lang="en-US"/>
        </a:p>
      </dgm:t>
    </dgm:pt>
    <dgm:pt modelId="{EE82C0A2-CB81-430A-B872-0C462E79BA73}" type="sibTrans" cxnId="{E9A98001-2A07-42F4-9B63-A245F33BB012}">
      <dgm:prSet/>
      <dgm:spPr/>
      <dgm:t>
        <a:bodyPr/>
        <a:lstStyle/>
        <a:p>
          <a:endParaRPr lang="en-US"/>
        </a:p>
      </dgm:t>
    </dgm:pt>
    <dgm:pt modelId="{58267152-00CE-4E39-944C-C16B7263FBBC}" type="pres">
      <dgm:prSet presAssocID="{CC609BE3-4FD2-4310-9F54-02B3C2B649F2}" presName="linear" presStyleCnt="0">
        <dgm:presLayoutVars>
          <dgm:animLvl val="lvl"/>
          <dgm:resizeHandles val="exact"/>
        </dgm:presLayoutVars>
      </dgm:prSet>
      <dgm:spPr/>
    </dgm:pt>
    <dgm:pt modelId="{37B59D6B-C120-4CF5-AF4B-CB14939E0ABF}" type="pres">
      <dgm:prSet presAssocID="{82E50134-93FE-4FAC-9C81-078FC72199C2}" presName="parentText" presStyleLbl="node1" presStyleIdx="0" presStyleCnt="1">
        <dgm:presLayoutVars>
          <dgm:chMax val="0"/>
          <dgm:bulletEnabled val="1"/>
        </dgm:presLayoutVars>
      </dgm:prSet>
      <dgm:spPr/>
    </dgm:pt>
    <dgm:pt modelId="{3FADA215-D066-4C1F-A8AF-31C992F993BC}" type="pres">
      <dgm:prSet presAssocID="{82E50134-93FE-4FAC-9C81-078FC72199C2}" presName="childText" presStyleLbl="revTx" presStyleIdx="0" presStyleCnt="1">
        <dgm:presLayoutVars>
          <dgm:bulletEnabled val="1"/>
        </dgm:presLayoutVars>
      </dgm:prSet>
      <dgm:spPr/>
    </dgm:pt>
  </dgm:ptLst>
  <dgm:cxnLst>
    <dgm:cxn modelId="{E9A98001-2A07-42F4-9B63-A245F33BB012}" srcId="{82E50134-93FE-4FAC-9C81-078FC72199C2}" destId="{F681BF00-3E25-4B4B-9453-20B7F5B43CFB}" srcOrd="2" destOrd="0" parTransId="{212F5345-BF89-4337-AE0D-B579AA50AC38}" sibTransId="{EE82C0A2-CB81-430A-B872-0C462E79BA73}"/>
    <dgm:cxn modelId="{F72D8707-F3D7-47EB-8A01-8875CBCE8301}" type="presOf" srcId="{473DC98D-76D5-40E8-BF62-CB92853F6B29}" destId="{3FADA215-D066-4C1F-A8AF-31C992F993BC}" srcOrd="0" destOrd="0" presId="urn:microsoft.com/office/officeart/2005/8/layout/vList2"/>
    <dgm:cxn modelId="{8B2D1F14-EC92-4FCE-9A9A-EBA0CE067445}" type="presOf" srcId="{82E50134-93FE-4FAC-9C81-078FC72199C2}" destId="{37B59D6B-C120-4CF5-AF4B-CB14939E0ABF}" srcOrd="0" destOrd="0" presId="urn:microsoft.com/office/officeart/2005/8/layout/vList2"/>
    <dgm:cxn modelId="{26F7442E-845B-4553-B14C-EF945E24B698}" type="presOf" srcId="{F681BF00-3E25-4B4B-9453-20B7F5B43CFB}" destId="{3FADA215-D066-4C1F-A8AF-31C992F993BC}" srcOrd="0" destOrd="2" presId="urn:microsoft.com/office/officeart/2005/8/layout/vList2"/>
    <dgm:cxn modelId="{1D7B756B-D148-456D-9A90-A58258C37242}" type="presOf" srcId="{CC609BE3-4FD2-4310-9F54-02B3C2B649F2}" destId="{58267152-00CE-4E39-944C-C16B7263FBBC}" srcOrd="0" destOrd="0" presId="urn:microsoft.com/office/officeart/2005/8/layout/vList2"/>
    <dgm:cxn modelId="{41931E93-857E-4E11-8C75-00DB0EE98DC0}" srcId="{82E50134-93FE-4FAC-9C81-078FC72199C2}" destId="{473DC98D-76D5-40E8-BF62-CB92853F6B29}" srcOrd="0" destOrd="0" parTransId="{41958B8A-4DFC-4307-88B1-9CFBEBE6B178}" sibTransId="{DB32202C-1B7E-4FAB-A805-3A0B3628D115}"/>
    <dgm:cxn modelId="{11E63DA3-995C-4508-9817-2432E39A2063}" srcId="{CC609BE3-4FD2-4310-9F54-02B3C2B649F2}" destId="{82E50134-93FE-4FAC-9C81-078FC72199C2}" srcOrd="0" destOrd="0" parTransId="{64EADB01-A7AF-4457-9B91-677E502C1B6B}" sibTransId="{6069514D-62B2-4C22-8674-1D9C03654713}"/>
    <dgm:cxn modelId="{0CA839DD-96B5-4A31-B234-EEA7BB2028BF}" srcId="{82E50134-93FE-4FAC-9C81-078FC72199C2}" destId="{ABC09E67-B245-4B99-B71D-CF83A12992D1}" srcOrd="1" destOrd="0" parTransId="{3DA20BDF-26B9-4402-98A4-801A61C5A0C1}" sibTransId="{1995C498-97A2-4A7A-98FA-37FA546655E2}"/>
    <dgm:cxn modelId="{5D1B74FA-6433-480A-8897-8E59A6D04540}" type="presOf" srcId="{ABC09E67-B245-4B99-B71D-CF83A12992D1}" destId="{3FADA215-D066-4C1F-A8AF-31C992F993BC}" srcOrd="0" destOrd="1" presId="urn:microsoft.com/office/officeart/2005/8/layout/vList2"/>
    <dgm:cxn modelId="{E8CECA3D-F224-41F9-9B23-B0FAE2EA07B1}" type="presParOf" srcId="{58267152-00CE-4E39-944C-C16B7263FBBC}" destId="{37B59D6B-C120-4CF5-AF4B-CB14939E0ABF}" srcOrd="0" destOrd="0" presId="urn:microsoft.com/office/officeart/2005/8/layout/vList2"/>
    <dgm:cxn modelId="{F807C916-C84D-4316-AD71-0CCDC84858B1}" type="presParOf" srcId="{58267152-00CE-4E39-944C-C16B7263FBBC}" destId="{3FADA215-D066-4C1F-A8AF-31C992F993BC}"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8F4A5B-765F-4455-9C70-812204562B01}"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17D8FCB2-3B4E-4C34-A7DB-76308DF26540}">
      <dgm:prSet/>
      <dgm:spPr/>
      <dgm:t>
        <a:bodyPr/>
        <a:lstStyle/>
        <a:p>
          <a:r>
            <a:rPr lang="en-GB"/>
            <a:t>Allows us to directly observe behaviours, expressed opinions, social networks. </a:t>
          </a:r>
          <a:endParaRPr lang="en-US"/>
        </a:p>
      </dgm:t>
    </dgm:pt>
    <dgm:pt modelId="{20F6A322-2E82-48DB-912A-EA009843DF43}" type="parTrans" cxnId="{36C36CC9-2094-4FC6-9DB1-A8E5FBBE8698}">
      <dgm:prSet/>
      <dgm:spPr/>
      <dgm:t>
        <a:bodyPr/>
        <a:lstStyle/>
        <a:p>
          <a:endParaRPr lang="en-US"/>
        </a:p>
      </dgm:t>
    </dgm:pt>
    <dgm:pt modelId="{8AD247BF-47D7-4F53-B574-BDCD42CCBD51}" type="sibTrans" cxnId="{36C36CC9-2094-4FC6-9DB1-A8E5FBBE8698}">
      <dgm:prSet/>
      <dgm:spPr/>
      <dgm:t>
        <a:bodyPr/>
        <a:lstStyle/>
        <a:p>
          <a:endParaRPr lang="en-US"/>
        </a:p>
      </dgm:t>
    </dgm:pt>
    <dgm:pt modelId="{77440180-E1B9-4D48-98AE-550304A40239}">
      <dgm:prSet/>
      <dgm:spPr/>
      <dgm:t>
        <a:bodyPr/>
        <a:lstStyle/>
        <a:p>
          <a:r>
            <a:rPr lang="en-GB"/>
            <a:t>Study complex social systems. </a:t>
          </a:r>
          <a:endParaRPr lang="en-US"/>
        </a:p>
      </dgm:t>
    </dgm:pt>
    <dgm:pt modelId="{E89399ED-9EDF-447B-9F2D-06DC90F16987}" type="parTrans" cxnId="{F44F4DAC-2194-476F-8F6F-25B1D2F27400}">
      <dgm:prSet/>
      <dgm:spPr/>
      <dgm:t>
        <a:bodyPr/>
        <a:lstStyle/>
        <a:p>
          <a:endParaRPr lang="en-US"/>
        </a:p>
      </dgm:t>
    </dgm:pt>
    <dgm:pt modelId="{66986846-F01C-4B8C-AB34-B95B7B2B6C87}" type="sibTrans" cxnId="{F44F4DAC-2194-476F-8F6F-25B1D2F27400}">
      <dgm:prSet/>
      <dgm:spPr/>
      <dgm:t>
        <a:bodyPr/>
        <a:lstStyle/>
        <a:p>
          <a:endParaRPr lang="en-US"/>
        </a:p>
      </dgm:t>
    </dgm:pt>
    <dgm:pt modelId="{4A3543BC-71C8-4DF0-B9F0-6690D3CE9D11}">
      <dgm:prSet/>
      <dgm:spPr/>
      <dgm:t>
        <a:bodyPr/>
        <a:lstStyle/>
        <a:p>
          <a:r>
            <a:rPr lang="en-GB"/>
            <a:t>Social monitoring at a reduced cost but high scale – more efficient. Avoid self-reporting biases (such as recency, salience biases). </a:t>
          </a:r>
          <a:endParaRPr lang="en-US"/>
        </a:p>
      </dgm:t>
    </dgm:pt>
    <dgm:pt modelId="{EA3326BD-7404-4768-BBDD-EB64DED2F9FC}" type="parTrans" cxnId="{FD94F949-1BDA-4DBE-984E-1121E3F608B2}">
      <dgm:prSet/>
      <dgm:spPr/>
      <dgm:t>
        <a:bodyPr/>
        <a:lstStyle/>
        <a:p>
          <a:endParaRPr lang="en-US"/>
        </a:p>
      </dgm:t>
    </dgm:pt>
    <dgm:pt modelId="{E0D4530D-495B-424A-95F5-8ED9D858D7B5}" type="sibTrans" cxnId="{FD94F949-1BDA-4DBE-984E-1121E3F608B2}">
      <dgm:prSet/>
      <dgm:spPr/>
      <dgm:t>
        <a:bodyPr/>
        <a:lstStyle/>
        <a:p>
          <a:endParaRPr lang="en-US"/>
        </a:p>
      </dgm:t>
    </dgm:pt>
    <dgm:pt modelId="{A438DD42-7E38-4074-B2BF-F556372EA62F}">
      <dgm:prSet/>
      <dgm:spPr/>
      <dgm:t>
        <a:bodyPr/>
        <a:lstStyle/>
        <a:p>
          <a:r>
            <a:rPr lang="en-GB"/>
            <a:t>Fine-grained, real time data can be used in forecasting. </a:t>
          </a:r>
          <a:endParaRPr lang="en-US"/>
        </a:p>
      </dgm:t>
    </dgm:pt>
    <dgm:pt modelId="{4667A2FC-DEF7-420C-87C0-1F887E7B8252}" type="parTrans" cxnId="{2519202C-5E68-47C1-A993-531354D684AA}">
      <dgm:prSet/>
      <dgm:spPr/>
      <dgm:t>
        <a:bodyPr/>
        <a:lstStyle/>
        <a:p>
          <a:endParaRPr lang="en-US"/>
        </a:p>
      </dgm:t>
    </dgm:pt>
    <dgm:pt modelId="{DB03D336-91A7-4DE5-8ECD-90A84EED5378}" type="sibTrans" cxnId="{2519202C-5E68-47C1-A993-531354D684AA}">
      <dgm:prSet/>
      <dgm:spPr/>
      <dgm:t>
        <a:bodyPr/>
        <a:lstStyle/>
        <a:p>
          <a:endParaRPr lang="en-US"/>
        </a:p>
      </dgm:t>
    </dgm:pt>
    <dgm:pt modelId="{7E1C726E-7458-4681-90D6-658ACD88E36B}">
      <dgm:prSet/>
      <dgm:spPr/>
      <dgm:t>
        <a:bodyPr/>
        <a:lstStyle/>
        <a:p>
          <a:r>
            <a:rPr lang="en-GB"/>
            <a:t>The data is already there! </a:t>
          </a:r>
          <a:endParaRPr lang="en-US"/>
        </a:p>
      </dgm:t>
    </dgm:pt>
    <dgm:pt modelId="{973859B0-23B7-4384-B59F-8C56D631BA65}" type="parTrans" cxnId="{1A843B68-EFE4-4066-B5C0-F5906EA79F98}">
      <dgm:prSet/>
      <dgm:spPr/>
      <dgm:t>
        <a:bodyPr/>
        <a:lstStyle/>
        <a:p>
          <a:endParaRPr lang="en-US"/>
        </a:p>
      </dgm:t>
    </dgm:pt>
    <dgm:pt modelId="{E9405658-1BD6-4C82-ABD7-56A27C66AAE0}" type="sibTrans" cxnId="{1A843B68-EFE4-4066-B5C0-F5906EA79F98}">
      <dgm:prSet/>
      <dgm:spPr/>
      <dgm:t>
        <a:bodyPr/>
        <a:lstStyle/>
        <a:p>
          <a:endParaRPr lang="en-US"/>
        </a:p>
      </dgm:t>
    </dgm:pt>
    <dgm:pt modelId="{3E6B9042-9BB1-488F-B145-3EB6B3CC283D}" type="pres">
      <dgm:prSet presAssocID="{FC8F4A5B-765F-4455-9C70-812204562B01}" presName="vert0" presStyleCnt="0">
        <dgm:presLayoutVars>
          <dgm:dir/>
          <dgm:animOne val="branch"/>
          <dgm:animLvl val="lvl"/>
        </dgm:presLayoutVars>
      </dgm:prSet>
      <dgm:spPr/>
    </dgm:pt>
    <dgm:pt modelId="{0AE8AD34-66FF-4FF7-839A-8B60B313912F}" type="pres">
      <dgm:prSet presAssocID="{17D8FCB2-3B4E-4C34-A7DB-76308DF26540}" presName="thickLine" presStyleLbl="alignNode1" presStyleIdx="0" presStyleCnt="5"/>
      <dgm:spPr/>
    </dgm:pt>
    <dgm:pt modelId="{EE1D86AB-2E59-4B3F-AD7F-0FE263E6F64B}" type="pres">
      <dgm:prSet presAssocID="{17D8FCB2-3B4E-4C34-A7DB-76308DF26540}" presName="horz1" presStyleCnt="0"/>
      <dgm:spPr/>
    </dgm:pt>
    <dgm:pt modelId="{DF38585F-A712-4FB4-A998-864B635D0324}" type="pres">
      <dgm:prSet presAssocID="{17D8FCB2-3B4E-4C34-A7DB-76308DF26540}" presName="tx1" presStyleLbl="revTx" presStyleIdx="0" presStyleCnt="5"/>
      <dgm:spPr/>
    </dgm:pt>
    <dgm:pt modelId="{E145D281-0F41-45E2-BC0F-51075B891BA0}" type="pres">
      <dgm:prSet presAssocID="{17D8FCB2-3B4E-4C34-A7DB-76308DF26540}" presName="vert1" presStyleCnt="0"/>
      <dgm:spPr/>
    </dgm:pt>
    <dgm:pt modelId="{5B2FC65C-A451-4177-B1A3-B7892C6DB3B7}" type="pres">
      <dgm:prSet presAssocID="{77440180-E1B9-4D48-98AE-550304A40239}" presName="thickLine" presStyleLbl="alignNode1" presStyleIdx="1" presStyleCnt="5"/>
      <dgm:spPr/>
    </dgm:pt>
    <dgm:pt modelId="{165DB31B-CDE9-4377-987E-8BFD62BAF3D0}" type="pres">
      <dgm:prSet presAssocID="{77440180-E1B9-4D48-98AE-550304A40239}" presName="horz1" presStyleCnt="0"/>
      <dgm:spPr/>
    </dgm:pt>
    <dgm:pt modelId="{0E2B43C3-1FEF-4179-BFA9-5D47D8CAF20F}" type="pres">
      <dgm:prSet presAssocID="{77440180-E1B9-4D48-98AE-550304A40239}" presName="tx1" presStyleLbl="revTx" presStyleIdx="1" presStyleCnt="5"/>
      <dgm:spPr/>
    </dgm:pt>
    <dgm:pt modelId="{98651A17-B66E-46A8-B4AD-0B6C043F5200}" type="pres">
      <dgm:prSet presAssocID="{77440180-E1B9-4D48-98AE-550304A40239}" presName="vert1" presStyleCnt="0"/>
      <dgm:spPr/>
    </dgm:pt>
    <dgm:pt modelId="{6BE9A80D-EBDE-4649-8B2B-7C3F86F956A9}" type="pres">
      <dgm:prSet presAssocID="{4A3543BC-71C8-4DF0-B9F0-6690D3CE9D11}" presName="thickLine" presStyleLbl="alignNode1" presStyleIdx="2" presStyleCnt="5"/>
      <dgm:spPr/>
    </dgm:pt>
    <dgm:pt modelId="{58518C3F-13FB-48EC-8CC8-074C398298B1}" type="pres">
      <dgm:prSet presAssocID="{4A3543BC-71C8-4DF0-B9F0-6690D3CE9D11}" presName="horz1" presStyleCnt="0"/>
      <dgm:spPr/>
    </dgm:pt>
    <dgm:pt modelId="{7D25F88A-BEAE-4AEB-8633-6AE4827D5223}" type="pres">
      <dgm:prSet presAssocID="{4A3543BC-71C8-4DF0-B9F0-6690D3CE9D11}" presName="tx1" presStyleLbl="revTx" presStyleIdx="2" presStyleCnt="5"/>
      <dgm:spPr/>
    </dgm:pt>
    <dgm:pt modelId="{5352EE67-0CF7-4EE5-ABE9-F45658D87B2C}" type="pres">
      <dgm:prSet presAssocID="{4A3543BC-71C8-4DF0-B9F0-6690D3CE9D11}" presName="vert1" presStyleCnt="0"/>
      <dgm:spPr/>
    </dgm:pt>
    <dgm:pt modelId="{DB5ABA8E-1012-4D12-86CE-2B3978B4E27A}" type="pres">
      <dgm:prSet presAssocID="{A438DD42-7E38-4074-B2BF-F556372EA62F}" presName="thickLine" presStyleLbl="alignNode1" presStyleIdx="3" presStyleCnt="5"/>
      <dgm:spPr/>
    </dgm:pt>
    <dgm:pt modelId="{F0728B8D-56A7-4589-9105-974E9AD853EC}" type="pres">
      <dgm:prSet presAssocID="{A438DD42-7E38-4074-B2BF-F556372EA62F}" presName="horz1" presStyleCnt="0"/>
      <dgm:spPr/>
    </dgm:pt>
    <dgm:pt modelId="{8D18F051-C42C-4CAF-8568-D8C48304BD25}" type="pres">
      <dgm:prSet presAssocID="{A438DD42-7E38-4074-B2BF-F556372EA62F}" presName="tx1" presStyleLbl="revTx" presStyleIdx="3" presStyleCnt="5"/>
      <dgm:spPr/>
    </dgm:pt>
    <dgm:pt modelId="{0CD93447-9FFD-43C5-8604-5A436FA6BCA5}" type="pres">
      <dgm:prSet presAssocID="{A438DD42-7E38-4074-B2BF-F556372EA62F}" presName="vert1" presStyleCnt="0"/>
      <dgm:spPr/>
    </dgm:pt>
    <dgm:pt modelId="{EFFC9503-DF73-4DED-B2CA-BAA4206A9378}" type="pres">
      <dgm:prSet presAssocID="{7E1C726E-7458-4681-90D6-658ACD88E36B}" presName="thickLine" presStyleLbl="alignNode1" presStyleIdx="4" presStyleCnt="5"/>
      <dgm:spPr/>
    </dgm:pt>
    <dgm:pt modelId="{F17CB95C-7DB9-40E1-9A0B-459C81441CB0}" type="pres">
      <dgm:prSet presAssocID="{7E1C726E-7458-4681-90D6-658ACD88E36B}" presName="horz1" presStyleCnt="0"/>
      <dgm:spPr/>
    </dgm:pt>
    <dgm:pt modelId="{A90D7F09-27AD-4B7A-B01E-34951217BFD6}" type="pres">
      <dgm:prSet presAssocID="{7E1C726E-7458-4681-90D6-658ACD88E36B}" presName="tx1" presStyleLbl="revTx" presStyleIdx="4" presStyleCnt="5"/>
      <dgm:spPr/>
    </dgm:pt>
    <dgm:pt modelId="{9C9E985D-3F86-4CF2-8C4E-C71B0E49E80C}" type="pres">
      <dgm:prSet presAssocID="{7E1C726E-7458-4681-90D6-658ACD88E36B}" presName="vert1" presStyleCnt="0"/>
      <dgm:spPr/>
    </dgm:pt>
  </dgm:ptLst>
  <dgm:cxnLst>
    <dgm:cxn modelId="{4556D71F-0E4A-464E-872E-F943A92EC25A}" type="presOf" srcId="{17D8FCB2-3B4E-4C34-A7DB-76308DF26540}" destId="{DF38585F-A712-4FB4-A998-864B635D0324}" srcOrd="0" destOrd="0" presId="urn:microsoft.com/office/officeart/2008/layout/LinedList"/>
    <dgm:cxn modelId="{2519202C-5E68-47C1-A993-531354D684AA}" srcId="{FC8F4A5B-765F-4455-9C70-812204562B01}" destId="{A438DD42-7E38-4074-B2BF-F556372EA62F}" srcOrd="3" destOrd="0" parTransId="{4667A2FC-DEF7-420C-87C0-1F887E7B8252}" sibTransId="{DB03D336-91A7-4DE5-8ECD-90A84EED5378}"/>
    <dgm:cxn modelId="{1A843B68-EFE4-4066-B5C0-F5906EA79F98}" srcId="{FC8F4A5B-765F-4455-9C70-812204562B01}" destId="{7E1C726E-7458-4681-90D6-658ACD88E36B}" srcOrd="4" destOrd="0" parTransId="{973859B0-23B7-4384-B59F-8C56D631BA65}" sibTransId="{E9405658-1BD6-4C82-ABD7-56A27C66AAE0}"/>
    <dgm:cxn modelId="{FD94F949-1BDA-4DBE-984E-1121E3F608B2}" srcId="{FC8F4A5B-765F-4455-9C70-812204562B01}" destId="{4A3543BC-71C8-4DF0-B9F0-6690D3CE9D11}" srcOrd="2" destOrd="0" parTransId="{EA3326BD-7404-4768-BBDD-EB64DED2F9FC}" sibTransId="{E0D4530D-495B-424A-95F5-8ED9D858D7B5}"/>
    <dgm:cxn modelId="{53465E75-B945-46DF-A5B3-13A7B3F37DC4}" type="presOf" srcId="{4A3543BC-71C8-4DF0-B9F0-6690D3CE9D11}" destId="{7D25F88A-BEAE-4AEB-8633-6AE4827D5223}" srcOrd="0" destOrd="0" presId="urn:microsoft.com/office/officeart/2008/layout/LinedList"/>
    <dgm:cxn modelId="{D27E0683-8FF4-48AF-B9AA-D8E49BE4BE59}" type="presOf" srcId="{77440180-E1B9-4D48-98AE-550304A40239}" destId="{0E2B43C3-1FEF-4179-BFA9-5D47D8CAF20F}" srcOrd="0" destOrd="0" presId="urn:microsoft.com/office/officeart/2008/layout/LinedList"/>
    <dgm:cxn modelId="{F44F4DAC-2194-476F-8F6F-25B1D2F27400}" srcId="{FC8F4A5B-765F-4455-9C70-812204562B01}" destId="{77440180-E1B9-4D48-98AE-550304A40239}" srcOrd="1" destOrd="0" parTransId="{E89399ED-9EDF-447B-9F2D-06DC90F16987}" sibTransId="{66986846-F01C-4B8C-AB34-B95B7B2B6C87}"/>
    <dgm:cxn modelId="{C3F15DAD-4315-4ED6-99BD-D519BD77425A}" type="presOf" srcId="{FC8F4A5B-765F-4455-9C70-812204562B01}" destId="{3E6B9042-9BB1-488F-B145-3EB6B3CC283D}" srcOrd="0" destOrd="0" presId="urn:microsoft.com/office/officeart/2008/layout/LinedList"/>
    <dgm:cxn modelId="{23BAD5AE-92E5-4AD8-99F5-6769222FEEF9}" type="presOf" srcId="{A438DD42-7E38-4074-B2BF-F556372EA62F}" destId="{8D18F051-C42C-4CAF-8568-D8C48304BD25}" srcOrd="0" destOrd="0" presId="urn:microsoft.com/office/officeart/2008/layout/LinedList"/>
    <dgm:cxn modelId="{36C36CC9-2094-4FC6-9DB1-A8E5FBBE8698}" srcId="{FC8F4A5B-765F-4455-9C70-812204562B01}" destId="{17D8FCB2-3B4E-4C34-A7DB-76308DF26540}" srcOrd="0" destOrd="0" parTransId="{20F6A322-2E82-48DB-912A-EA009843DF43}" sibTransId="{8AD247BF-47D7-4F53-B574-BDCD42CCBD51}"/>
    <dgm:cxn modelId="{D6BA20F3-4574-44ED-A3A5-F1FB4AD4ACE0}" type="presOf" srcId="{7E1C726E-7458-4681-90D6-658ACD88E36B}" destId="{A90D7F09-27AD-4B7A-B01E-34951217BFD6}" srcOrd="0" destOrd="0" presId="urn:microsoft.com/office/officeart/2008/layout/LinedList"/>
    <dgm:cxn modelId="{C979F74D-7508-413B-B2C4-AA1C8F5F2379}" type="presParOf" srcId="{3E6B9042-9BB1-488F-B145-3EB6B3CC283D}" destId="{0AE8AD34-66FF-4FF7-839A-8B60B313912F}" srcOrd="0" destOrd="0" presId="urn:microsoft.com/office/officeart/2008/layout/LinedList"/>
    <dgm:cxn modelId="{D8439E86-C218-462A-AC45-A7A3F498591E}" type="presParOf" srcId="{3E6B9042-9BB1-488F-B145-3EB6B3CC283D}" destId="{EE1D86AB-2E59-4B3F-AD7F-0FE263E6F64B}" srcOrd="1" destOrd="0" presId="urn:microsoft.com/office/officeart/2008/layout/LinedList"/>
    <dgm:cxn modelId="{7B3E74D3-F773-4335-AA99-58668C302FCE}" type="presParOf" srcId="{EE1D86AB-2E59-4B3F-AD7F-0FE263E6F64B}" destId="{DF38585F-A712-4FB4-A998-864B635D0324}" srcOrd="0" destOrd="0" presId="urn:microsoft.com/office/officeart/2008/layout/LinedList"/>
    <dgm:cxn modelId="{359049BC-7BD2-4B43-ABA7-678E1346ADA5}" type="presParOf" srcId="{EE1D86AB-2E59-4B3F-AD7F-0FE263E6F64B}" destId="{E145D281-0F41-45E2-BC0F-51075B891BA0}" srcOrd="1" destOrd="0" presId="urn:microsoft.com/office/officeart/2008/layout/LinedList"/>
    <dgm:cxn modelId="{C5709A82-C36A-440F-BA51-ECE343C372C5}" type="presParOf" srcId="{3E6B9042-9BB1-488F-B145-3EB6B3CC283D}" destId="{5B2FC65C-A451-4177-B1A3-B7892C6DB3B7}" srcOrd="2" destOrd="0" presId="urn:microsoft.com/office/officeart/2008/layout/LinedList"/>
    <dgm:cxn modelId="{15128567-396E-41C2-BAF1-52D303F55A4B}" type="presParOf" srcId="{3E6B9042-9BB1-488F-B145-3EB6B3CC283D}" destId="{165DB31B-CDE9-4377-987E-8BFD62BAF3D0}" srcOrd="3" destOrd="0" presId="urn:microsoft.com/office/officeart/2008/layout/LinedList"/>
    <dgm:cxn modelId="{1CA15753-F7A6-48C4-9C36-94A287EEA6DD}" type="presParOf" srcId="{165DB31B-CDE9-4377-987E-8BFD62BAF3D0}" destId="{0E2B43C3-1FEF-4179-BFA9-5D47D8CAF20F}" srcOrd="0" destOrd="0" presId="urn:microsoft.com/office/officeart/2008/layout/LinedList"/>
    <dgm:cxn modelId="{389A3282-7783-45AD-9F89-C057ED11687B}" type="presParOf" srcId="{165DB31B-CDE9-4377-987E-8BFD62BAF3D0}" destId="{98651A17-B66E-46A8-B4AD-0B6C043F5200}" srcOrd="1" destOrd="0" presId="urn:microsoft.com/office/officeart/2008/layout/LinedList"/>
    <dgm:cxn modelId="{1760CFCA-64CE-4907-85DD-C8E07850F537}" type="presParOf" srcId="{3E6B9042-9BB1-488F-B145-3EB6B3CC283D}" destId="{6BE9A80D-EBDE-4649-8B2B-7C3F86F956A9}" srcOrd="4" destOrd="0" presId="urn:microsoft.com/office/officeart/2008/layout/LinedList"/>
    <dgm:cxn modelId="{2082067A-04C1-4E14-8223-6AED3E57F5DE}" type="presParOf" srcId="{3E6B9042-9BB1-488F-B145-3EB6B3CC283D}" destId="{58518C3F-13FB-48EC-8CC8-074C398298B1}" srcOrd="5" destOrd="0" presId="urn:microsoft.com/office/officeart/2008/layout/LinedList"/>
    <dgm:cxn modelId="{9BF78117-3C14-48A2-B36E-0FCC71D00FF3}" type="presParOf" srcId="{58518C3F-13FB-48EC-8CC8-074C398298B1}" destId="{7D25F88A-BEAE-4AEB-8633-6AE4827D5223}" srcOrd="0" destOrd="0" presId="urn:microsoft.com/office/officeart/2008/layout/LinedList"/>
    <dgm:cxn modelId="{D332C5A3-99A0-458F-9384-B432030E0CE9}" type="presParOf" srcId="{58518C3F-13FB-48EC-8CC8-074C398298B1}" destId="{5352EE67-0CF7-4EE5-ABE9-F45658D87B2C}" srcOrd="1" destOrd="0" presId="urn:microsoft.com/office/officeart/2008/layout/LinedList"/>
    <dgm:cxn modelId="{557D27B6-B06E-477A-85A9-26A24316032E}" type="presParOf" srcId="{3E6B9042-9BB1-488F-B145-3EB6B3CC283D}" destId="{DB5ABA8E-1012-4D12-86CE-2B3978B4E27A}" srcOrd="6" destOrd="0" presId="urn:microsoft.com/office/officeart/2008/layout/LinedList"/>
    <dgm:cxn modelId="{B676267F-0DA4-4CF0-825B-BE7A0C5BC2C8}" type="presParOf" srcId="{3E6B9042-9BB1-488F-B145-3EB6B3CC283D}" destId="{F0728B8D-56A7-4589-9105-974E9AD853EC}" srcOrd="7" destOrd="0" presId="urn:microsoft.com/office/officeart/2008/layout/LinedList"/>
    <dgm:cxn modelId="{FBDE069F-5A8E-44DE-8C68-34ED8DB487AA}" type="presParOf" srcId="{F0728B8D-56A7-4589-9105-974E9AD853EC}" destId="{8D18F051-C42C-4CAF-8568-D8C48304BD25}" srcOrd="0" destOrd="0" presId="urn:microsoft.com/office/officeart/2008/layout/LinedList"/>
    <dgm:cxn modelId="{33AA87C2-9E0E-4B03-8D98-C8F74B477688}" type="presParOf" srcId="{F0728B8D-56A7-4589-9105-974E9AD853EC}" destId="{0CD93447-9FFD-43C5-8604-5A436FA6BCA5}" srcOrd="1" destOrd="0" presId="urn:microsoft.com/office/officeart/2008/layout/LinedList"/>
    <dgm:cxn modelId="{84D3C705-85B3-4537-A86A-3AC0D409ABD9}" type="presParOf" srcId="{3E6B9042-9BB1-488F-B145-3EB6B3CC283D}" destId="{EFFC9503-DF73-4DED-B2CA-BAA4206A9378}" srcOrd="8" destOrd="0" presId="urn:microsoft.com/office/officeart/2008/layout/LinedList"/>
    <dgm:cxn modelId="{545A5645-5676-48C6-AD07-EF1FA99550E0}" type="presParOf" srcId="{3E6B9042-9BB1-488F-B145-3EB6B3CC283D}" destId="{F17CB95C-7DB9-40E1-9A0B-459C81441CB0}" srcOrd="9" destOrd="0" presId="urn:microsoft.com/office/officeart/2008/layout/LinedList"/>
    <dgm:cxn modelId="{DD7F8BE9-EE6F-47A7-908E-F6EE7E867602}" type="presParOf" srcId="{F17CB95C-7DB9-40E1-9A0B-459C81441CB0}" destId="{A90D7F09-27AD-4B7A-B01E-34951217BFD6}" srcOrd="0" destOrd="0" presId="urn:microsoft.com/office/officeart/2008/layout/LinedList"/>
    <dgm:cxn modelId="{0B7667AA-5E62-40F4-9902-20ED630E4AB9}" type="presParOf" srcId="{F17CB95C-7DB9-40E1-9A0B-459C81441CB0}" destId="{9C9E985D-3F86-4CF2-8C4E-C71B0E49E80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FCCFF62-ABB7-4421-8BFE-12665AA8817C}"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CAA5E170-0E6E-407C-B31B-E836D9628AC7}">
      <dgm:prSet/>
      <dgm:spPr/>
      <dgm:t>
        <a:bodyPr/>
        <a:lstStyle/>
        <a:p>
          <a:r>
            <a:rPr lang="en-GB"/>
            <a:t>Natural and/or field experiments</a:t>
          </a:r>
          <a:endParaRPr lang="en-US"/>
        </a:p>
      </dgm:t>
    </dgm:pt>
    <dgm:pt modelId="{15CBAEAE-AE79-4AA9-9EE9-D7CA27BF4411}" type="parTrans" cxnId="{107E1D10-BEC1-4113-B5B8-A214B5424661}">
      <dgm:prSet/>
      <dgm:spPr/>
      <dgm:t>
        <a:bodyPr/>
        <a:lstStyle/>
        <a:p>
          <a:endParaRPr lang="en-US"/>
        </a:p>
      </dgm:t>
    </dgm:pt>
    <dgm:pt modelId="{9508945F-F8B6-4E6E-ACFF-2F35114CF1FD}" type="sibTrans" cxnId="{107E1D10-BEC1-4113-B5B8-A214B5424661}">
      <dgm:prSet/>
      <dgm:spPr/>
      <dgm:t>
        <a:bodyPr/>
        <a:lstStyle/>
        <a:p>
          <a:endParaRPr lang="en-US"/>
        </a:p>
      </dgm:t>
    </dgm:pt>
    <dgm:pt modelId="{72179DFF-E789-4012-8036-4ECD9A76CC35}">
      <dgm:prSet/>
      <dgm:spPr/>
      <dgm:t>
        <a:bodyPr/>
        <a:lstStyle/>
        <a:p>
          <a:r>
            <a:rPr lang="en-GB"/>
            <a:t>Access to data on traditionally underrepresented populations</a:t>
          </a:r>
          <a:endParaRPr lang="en-US"/>
        </a:p>
      </dgm:t>
    </dgm:pt>
    <dgm:pt modelId="{7DF455CF-83C8-428D-AFA1-0E8764532A45}" type="parTrans" cxnId="{8416B07A-D619-4A70-98E0-5D0BA6F904FF}">
      <dgm:prSet/>
      <dgm:spPr/>
      <dgm:t>
        <a:bodyPr/>
        <a:lstStyle/>
        <a:p>
          <a:endParaRPr lang="en-US"/>
        </a:p>
      </dgm:t>
    </dgm:pt>
    <dgm:pt modelId="{6B316759-EA1C-4431-AF60-61327A32C882}" type="sibTrans" cxnId="{8416B07A-D619-4A70-98E0-5D0BA6F904FF}">
      <dgm:prSet/>
      <dgm:spPr/>
      <dgm:t>
        <a:bodyPr/>
        <a:lstStyle/>
        <a:p>
          <a:endParaRPr lang="en-US"/>
        </a:p>
      </dgm:t>
    </dgm:pt>
    <dgm:pt modelId="{219188B0-D469-4419-ACED-672EA889C89D}">
      <dgm:prSet/>
      <dgm:spPr/>
      <dgm:t>
        <a:bodyPr/>
        <a:lstStyle/>
        <a:p>
          <a:r>
            <a:rPr lang="en-GB"/>
            <a:t>Generate robust population estimates from the narrow sub-samples within. </a:t>
          </a:r>
          <a:endParaRPr lang="en-US"/>
        </a:p>
      </dgm:t>
    </dgm:pt>
    <dgm:pt modelId="{2E0AB915-73ED-49A6-AD21-E153B5DEF646}" type="parTrans" cxnId="{259A860D-914B-46AE-B5E7-B762822A2006}">
      <dgm:prSet/>
      <dgm:spPr/>
      <dgm:t>
        <a:bodyPr/>
        <a:lstStyle/>
        <a:p>
          <a:endParaRPr lang="en-US"/>
        </a:p>
      </dgm:t>
    </dgm:pt>
    <dgm:pt modelId="{E348792C-A812-4B6A-905C-AE21CDC58D29}" type="sibTrans" cxnId="{259A860D-914B-46AE-B5E7-B762822A2006}">
      <dgm:prSet/>
      <dgm:spPr/>
      <dgm:t>
        <a:bodyPr/>
        <a:lstStyle/>
        <a:p>
          <a:endParaRPr lang="en-US"/>
        </a:p>
      </dgm:t>
    </dgm:pt>
    <dgm:pt modelId="{44BEAEC0-BD9A-40BB-9BA9-7353DB3D6F8D}">
      <dgm:prSet/>
      <dgm:spPr/>
      <dgm:t>
        <a:bodyPr/>
        <a:lstStyle/>
        <a:p>
          <a:r>
            <a:rPr lang="en-GB"/>
            <a:t>Estimate interaction effects.</a:t>
          </a:r>
          <a:endParaRPr lang="en-US"/>
        </a:p>
      </dgm:t>
    </dgm:pt>
    <dgm:pt modelId="{07569A1C-204D-47AB-92B8-B31F0361BF2B}" type="parTrans" cxnId="{30EEAE87-9D35-4585-84B1-86551FF1015D}">
      <dgm:prSet/>
      <dgm:spPr/>
      <dgm:t>
        <a:bodyPr/>
        <a:lstStyle/>
        <a:p>
          <a:endParaRPr lang="en-US"/>
        </a:p>
      </dgm:t>
    </dgm:pt>
    <dgm:pt modelId="{6E330DCF-AE84-4320-93A2-591504DDC13C}" type="sibTrans" cxnId="{30EEAE87-9D35-4585-84B1-86551FF1015D}">
      <dgm:prSet/>
      <dgm:spPr/>
      <dgm:t>
        <a:bodyPr/>
        <a:lstStyle/>
        <a:p>
          <a:endParaRPr lang="en-US"/>
        </a:p>
      </dgm:t>
    </dgm:pt>
    <dgm:pt modelId="{98974D0C-174B-4D11-9083-0CD46108601C}">
      <dgm:prSet/>
      <dgm:spPr/>
      <dgm:t>
        <a:bodyPr/>
        <a:lstStyle/>
        <a:p>
          <a:r>
            <a:rPr lang="en-GB"/>
            <a:t>Huge potential for linking data across sources. </a:t>
          </a:r>
          <a:endParaRPr lang="en-US"/>
        </a:p>
      </dgm:t>
    </dgm:pt>
    <dgm:pt modelId="{99A3D17A-F847-4EA9-9B49-B294D143508C}" type="parTrans" cxnId="{E657611B-07CF-41AB-B124-E9387224B3E8}">
      <dgm:prSet/>
      <dgm:spPr/>
      <dgm:t>
        <a:bodyPr/>
        <a:lstStyle/>
        <a:p>
          <a:endParaRPr lang="en-US"/>
        </a:p>
      </dgm:t>
    </dgm:pt>
    <dgm:pt modelId="{E486DFF8-9829-4B9B-AD3C-979594C120D6}" type="sibTrans" cxnId="{E657611B-07CF-41AB-B124-E9387224B3E8}">
      <dgm:prSet/>
      <dgm:spPr/>
      <dgm:t>
        <a:bodyPr/>
        <a:lstStyle/>
        <a:p>
          <a:endParaRPr lang="en-US"/>
        </a:p>
      </dgm:t>
    </dgm:pt>
    <dgm:pt modelId="{0C022D19-94FC-46D2-88B8-8A0A1AFA29AE}" type="pres">
      <dgm:prSet presAssocID="{4FCCFF62-ABB7-4421-8BFE-12665AA8817C}" presName="vert0" presStyleCnt="0">
        <dgm:presLayoutVars>
          <dgm:dir/>
          <dgm:animOne val="branch"/>
          <dgm:animLvl val="lvl"/>
        </dgm:presLayoutVars>
      </dgm:prSet>
      <dgm:spPr/>
    </dgm:pt>
    <dgm:pt modelId="{B01815CD-751D-4C12-8292-130020E09AA1}" type="pres">
      <dgm:prSet presAssocID="{CAA5E170-0E6E-407C-B31B-E836D9628AC7}" presName="thickLine" presStyleLbl="alignNode1" presStyleIdx="0" presStyleCnt="5"/>
      <dgm:spPr/>
    </dgm:pt>
    <dgm:pt modelId="{D234AF14-71F3-4E79-ABE3-9ACCBCCC5BDA}" type="pres">
      <dgm:prSet presAssocID="{CAA5E170-0E6E-407C-B31B-E836D9628AC7}" presName="horz1" presStyleCnt="0"/>
      <dgm:spPr/>
    </dgm:pt>
    <dgm:pt modelId="{8A8209EF-888C-4A16-9A38-59FE7ED0E969}" type="pres">
      <dgm:prSet presAssocID="{CAA5E170-0E6E-407C-B31B-E836D9628AC7}" presName="tx1" presStyleLbl="revTx" presStyleIdx="0" presStyleCnt="5"/>
      <dgm:spPr/>
    </dgm:pt>
    <dgm:pt modelId="{E5B07EE1-F29D-4614-BA7E-ABFE1A927E48}" type="pres">
      <dgm:prSet presAssocID="{CAA5E170-0E6E-407C-B31B-E836D9628AC7}" presName="vert1" presStyleCnt="0"/>
      <dgm:spPr/>
    </dgm:pt>
    <dgm:pt modelId="{FDED9C7D-8FE9-44E8-A8FD-2FB10EB6491B}" type="pres">
      <dgm:prSet presAssocID="{72179DFF-E789-4012-8036-4ECD9A76CC35}" presName="thickLine" presStyleLbl="alignNode1" presStyleIdx="1" presStyleCnt="5"/>
      <dgm:spPr/>
    </dgm:pt>
    <dgm:pt modelId="{2DCF3BBC-C864-4E5D-8467-F0489A6B48E0}" type="pres">
      <dgm:prSet presAssocID="{72179DFF-E789-4012-8036-4ECD9A76CC35}" presName="horz1" presStyleCnt="0"/>
      <dgm:spPr/>
    </dgm:pt>
    <dgm:pt modelId="{4B855A45-0621-4172-A01F-F6F2683A7318}" type="pres">
      <dgm:prSet presAssocID="{72179DFF-E789-4012-8036-4ECD9A76CC35}" presName="tx1" presStyleLbl="revTx" presStyleIdx="1" presStyleCnt="5"/>
      <dgm:spPr/>
    </dgm:pt>
    <dgm:pt modelId="{36C92803-1D53-4AE6-BD85-25CC7E063642}" type="pres">
      <dgm:prSet presAssocID="{72179DFF-E789-4012-8036-4ECD9A76CC35}" presName="vert1" presStyleCnt="0"/>
      <dgm:spPr/>
    </dgm:pt>
    <dgm:pt modelId="{C6BA83F7-9506-46BF-B03C-185340EA2605}" type="pres">
      <dgm:prSet presAssocID="{219188B0-D469-4419-ACED-672EA889C89D}" presName="thickLine" presStyleLbl="alignNode1" presStyleIdx="2" presStyleCnt="5"/>
      <dgm:spPr/>
    </dgm:pt>
    <dgm:pt modelId="{9EAF567A-D772-4079-823C-4A1BD835FB75}" type="pres">
      <dgm:prSet presAssocID="{219188B0-D469-4419-ACED-672EA889C89D}" presName="horz1" presStyleCnt="0"/>
      <dgm:spPr/>
    </dgm:pt>
    <dgm:pt modelId="{2F87578B-D511-4DA7-873E-197F334F2849}" type="pres">
      <dgm:prSet presAssocID="{219188B0-D469-4419-ACED-672EA889C89D}" presName="tx1" presStyleLbl="revTx" presStyleIdx="2" presStyleCnt="5"/>
      <dgm:spPr/>
    </dgm:pt>
    <dgm:pt modelId="{FEEF3954-C9C5-433B-8859-459404366E59}" type="pres">
      <dgm:prSet presAssocID="{219188B0-D469-4419-ACED-672EA889C89D}" presName="vert1" presStyleCnt="0"/>
      <dgm:spPr/>
    </dgm:pt>
    <dgm:pt modelId="{264E7D54-D1D9-4D6D-9547-A066846F664D}" type="pres">
      <dgm:prSet presAssocID="{44BEAEC0-BD9A-40BB-9BA9-7353DB3D6F8D}" presName="thickLine" presStyleLbl="alignNode1" presStyleIdx="3" presStyleCnt="5"/>
      <dgm:spPr/>
    </dgm:pt>
    <dgm:pt modelId="{5874FF41-4D63-4BCD-B647-5B05412FAD2D}" type="pres">
      <dgm:prSet presAssocID="{44BEAEC0-BD9A-40BB-9BA9-7353DB3D6F8D}" presName="horz1" presStyleCnt="0"/>
      <dgm:spPr/>
    </dgm:pt>
    <dgm:pt modelId="{D2C75F69-AC52-468E-9E8D-9AD87FB7C28A}" type="pres">
      <dgm:prSet presAssocID="{44BEAEC0-BD9A-40BB-9BA9-7353DB3D6F8D}" presName="tx1" presStyleLbl="revTx" presStyleIdx="3" presStyleCnt="5"/>
      <dgm:spPr/>
    </dgm:pt>
    <dgm:pt modelId="{D806F245-7B43-49F0-8BC4-76CDBA955A4F}" type="pres">
      <dgm:prSet presAssocID="{44BEAEC0-BD9A-40BB-9BA9-7353DB3D6F8D}" presName="vert1" presStyleCnt="0"/>
      <dgm:spPr/>
    </dgm:pt>
    <dgm:pt modelId="{292366A9-F5A0-4331-8100-8435C6360569}" type="pres">
      <dgm:prSet presAssocID="{98974D0C-174B-4D11-9083-0CD46108601C}" presName="thickLine" presStyleLbl="alignNode1" presStyleIdx="4" presStyleCnt="5"/>
      <dgm:spPr/>
    </dgm:pt>
    <dgm:pt modelId="{DA411932-B1B5-48E9-8B54-C22F28D28B5C}" type="pres">
      <dgm:prSet presAssocID="{98974D0C-174B-4D11-9083-0CD46108601C}" presName="horz1" presStyleCnt="0"/>
      <dgm:spPr/>
    </dgm:pt>
    <dgm:pt modelId="{CC941932-9CB9-45BF-AC27-1B9351ACC81E}" type="pres">
      <dgm:prSet presAssocID="{98974D0C-174B-4D11-9083-0CD46108601C}" presName="tx1" presStyleLbl="revTx" presStyleIdx="4" presStyleCnt="5"/>
      <dgm:spPr/>
    </dgm:pt>
    <dgm:pt modelId="{D9A6FDC6-7628-4C8C-8F93-FD3FF2D580F8}" type="pres">
      <dgm:prSet presAssocID="{98974D0C-174B-4D11-9083-0CD46108601C}" presName="vert1" presStyleCnt="0"/>
      <dgm:spPr/>
    </dgm:pt>
  </dgm:ptLst>
  <dgm:cxnLst>
    <dgm:cxn modelId="{259A860D-914B-46AE-B5E7-B762822A2006}" srcId="{4FCCFF62-ABB7-4421-8BFE-12665AA8817C}" destId="{219188B0-D469-4419-ACED-672EA889C89D}" srcOrd="2" destOrd="0" parTransId="{2E0AB915-73ED-49A6-AD21-E153B5DEF646}" sibTransId="{E348792C-A812-4B6A-905C-AE21CDC58D29}"/>
    <dgm:cxn modelId="{107E1D10-BEC1-4113-B5B8-A214B5424661}" srcId="{4FCCFF62-ABB7-4421-8BFE-12665AA8817C}" destId="{CAA5E170-0E6E-407C-B31B-E836D9628AC7}" srcOrd="0" destOrd="0" parTransId="{15CBAEAE-AE79-4AA9-9EE9-D7CA27BF4411}" sibTransId="{9508945F-F8B6-4E6E-ACFF-2F35114CF1FD}"/>
    <dgm:cxn modelId="{E657611B-07CF-41AB-B124-E9387224B3E8}" srcId="{4FCCFF62-ABB7-4421-8BFE-12665AA8817C}" destId="{98974D0C-174B-4D11-9083-0CD46108601C}" srcOrd="4" destOrd="0" parTransId="{99A3D17A-F847-4EA9-9B49-B294D143508C}" sibTransId="{E486DFF8-9829-4B9B-AD3C-979594C120D6}"/>
    <dgm:cxn modelId="{C3DCED65-51F0-4B5A-9901-1169ACBAF6B9}" type="presOf" srcId="{4FCCFF62-ABB7-4421-8BFE-12665AA8817C}" destId="{0C022D19-94FC-46D2-88B8-8A0A1AFA29AE}" srcOrd="0" destOrd="0" presId="urn:microsoft.com/office/officeart/2008/layout/LinedList"/>
    <dgm:cxn modelId="{FB438748-7257-4358-A8C8-A478BFD5EA79}" type="presOf" srcId="{219188B0-D469-4419-ACED-672EA889C89D}" destId="{2F87578B-D511-4DA7-873E-197F334F2849}" srcOrd="0" destOrd="0" presId="urn:microsoft.com/office/officeart/2008/layout/LinedList"/>
    <dgm:cxn modelId="{BE582D7A-BEB7-4E26-98F4-5021A7287D08}" type="presOf" srcId="{98974D0C-174B-4D11-9083-0CD46108601C}" destId="{CC941932-9CB9-45BF-AC27-1B9351ACC81E}" srcOrd="0" destOrd="0" presId="urn:microsoft.com/office/officeart/2008/layout/LinedList"/>
    <dgm:cxn modelId="{8416B07A-D619-4A70-98E0-5D0BA6F904FF}" srcId="{4FCCFF62-ABB7-4421-8BFE-12665AA8817C}" destId="{72179DFF-E789-4012-8036-4ECD9A76CC35}" srcOrd="1" destOrd="0" parTransId="{7DF455CF-83C8-428D-AFA1-0E8764532A45}" sibTransId="{6B316759-EA1C-4431-AF60-61327A32C882}"/>
    <dgm:cxn modelId="{FCDADF7A-DC26-4BBF-9244-92D3D95A9B40}" type="presOf" srcId="{44BEAEC0-BD9A-40BB-9BA9-7353DB3D6F8D}" destId="{D2C75F69-AC52-468E-9E8D-9AD87FB7C28A}" srcOrd="0" destOrd="0" presId="urn:microsoft.com/office/officeart/2008/layout/LinedList"/>
    <dgm:cxn modelId="{30EEAE87-9D35-4585-84B1-86551FF1015D}" srcId="{4FCCFF62-ABB7-4421-8BFE-12665AA8817C}" destId="{44BEAEC0-BD9A-40BB-9BA9-7353DB3D6F8D}" srcOrd="3" destOrd="0" parTransId="{07569A1C-204D-47AB-92B8-B31F0361BF2B}" sibTransId="{6E330DCF-AE84-4320-93A2-591504DDC13C}"/>
    <dgm:cxn modelId="{8B81ACB5-7EE2-4A82-8C06-AE378D747D8F}" type="presOf" srcId="{72179DFF-E789-4012-8036-4ECD9A76CC35}" destId="{4B855A45-0621-4172-A01F-F6F2683A7318}" srcOrd="0" destOrd="0" presId="urn:microsoft.com/office/officeart/2008/layout/LinedList"/>
    <dgm:cxn modelId="{B0EB22D8-DEF2-4723-BECA-57E71B9B6984}" type="presOf" srcId="{CAA5E170-0E6E-407C-B31B-E836D9628AC7}" destId="{8A8209EF-888C-4A16-9A38-59FE7ED0E969}" srcOrd="0" destOrd="0" presId="urn:microsoft.com/office/officeart/2008/layout/LinedList"/>
    <dgm:cxn modelId="{443B9AC0-B210-44D1-9A19-4EA07A7ACC85}" type="presParOf" srcId="{0C022D19-94FC-46D2-88B8-8A0A1AFA29AE}" destId="{B01815CD-751D-4C12-8292-130020E09AA1}" srcOrd="0" destOrd="0" presId="urn:microsoft.com/office/officeart/2008/layout/LinedList"/>
    <dgm:cxn modelId="{7C738B86-3C9D-465E-89CB-900DA1A09F04}" type="presParOf" srcId="{0C022D19-94FC-46D2-88B8-8A0A1AFA29AE}" destId="{D234AF14-71F3-4E79-ABE3-9ACCBCCC5BDA}" srcOrd="1" destOrd="0" presId="urn:microsoft.com/office/officeart/2008/layout/LinedList"/>
    <dgm:cxn modelId="{563BD147-F235-402E-91AF-02450923FB82}" type="presParOf" srcId="{D234AF14-71F3-4E79-ABE3-9ACCBCCC5BDA}" destId="{8A8209EF-888C-4A16-9A38-59FE7ED0E969}" srcOrd="0" destOrd="0" presId="urn:microsoft.com/office/officeart/2008/layout/LinedList"/>
    <dgm:cxn modelId="{6881E165-E57B-48FF-8B55-A6EEB0756C75}" type="presParOf" srcId="{D234AF14-71F3-4E79-ABE3-9ACCBCCC5BDA}" destId="{E5B07EE1-F29D-4614-BA7E-ABFE1A927E48}" srcOrd="1" destOrd="0" presId="urn:microsoft.com/office/officeart/2008/layout/LinedList"/>
    <dgm:cxn modelId="{69F4B194-5C61-4CE7-8BFC-8986AF9C2111}" type="presParOf" srcId="{0C022D19-94FC-46D2-88B8-8A0A1AFA29AE}" destId="{FDED9C7D-8FE9-44E8-A8FD-2FB10EB6491B}" srcOrd="2" destOrd="0" presId="urn:microsoft.com/office/officeart/2008/layout/LinedList"/>
    <dgm:cxn modelId="{90A6189F-E571-478F-9536-1269F3299778}" type="presParOf" srcId="{0C022D19-94FC-46D2-88B8-8A0A1AFA29AE}" destId="{2DCF3BBC-C864-4E5D-8467-F0489A6B48E0}" srcOrd="3" destOrd="0" presId="urn:microsoft.com/office/officeart/2008/layout/LinedList"/>
    <dgm:cxn modelId="{DCB57C13-BA33-4CC7-A028-0FCD3604DAB5}" type="presParOf" srcId="{2DCF3BBC-C864-4E5D-8467-F0489A6B48E0}" destId="{4B855A45-0621-4172-A01F-F6F2683A7318}" srcOrd="0" destOrd="0" presId="urn:microsoft.com/office/officeart/2008/layout/LinedList"/>
    <dgm:cxn modelId="{E2F39048-51A7-4DE8-8D4C-8A61E6981D54}" type="presParOf" srcId="{2DCF3BBC-C864-4E5D-8467-F0489A6B48E0}" destId="{36C92803-1D53-4AE6-BD85-25CC7E063642}" srcOrd="1" destOrd="0" presId="urn:microsoft.com/office/officeart/2008/layout/LinedList"/>
    <dgm:cxn modelId="{389296E1-F6A8-4953-9328-153162BE7CE5}" type="presParOf" srcId="{0C022D19-94FC-46D2-88B8-8A0A1AFA29AE}" destId="{C6BA83F7-9506-46BF-B03C-185340EA2605}" srcOrd="4" destOrd="0" presId="urn:microsoft.com/office/officeart/2008/layout/LinedList"/>
    <dgm:cxn modelId="{70026793-BB0E-437E-9DC7-2D50155FB988}" type="presParOf" srcId="{0C022D19-94FC-46D2-88B8-8A0A1AFA29AE}" destId="{9EAF567A-D772-4079-823C-4A1BD835FB75}" srcOrd="5" destOrd="0" presId="urn:microsoft.com/office/officeart/2008/layout/LinedList"/>
    <dgm:cxn modelId="{A9B3C8E2-9C4F-405D-955F-F0ACC219A532}" type="presParOf" srcId="{9EAF567A-D772-4079-823C-4A1BD835FB75}" destId="{2F87578B-D511-4DA7-873E-197F334F2849}" srcOrd="0" destOrd="0" presId="urn:microsoft.com/office/officeart/2008/layout/LinedList"/>
    <dgm:cxn modelId="{A39696F3-C276-4BCE-AEF4-4B4D5C23E3C4}" type="presParOf" srcId="{9EAF567A-D772-4079-823C-4A1BD835FB75}" destId="{FEEF3954-C9C5-433B-8859-459404366E59}" srcOrd="1" destOrd="0" presId="urn:microsoft.com/office/officeart/2008/layout/LinedList"/>
    <dgm:cxn modelId="{6AFF41BF-31BE-4D12-B344-276E5598BB78}" type="presParOf" srcId="{0C022D19-94FC-46D2-88B8-8A0A1AFA29AE}" destId="{264E7D54-D1D9-4D6D-9547-A066846F664D}" srcOrd="6" destOrd="0" presId="urn:microsoft.com/office/officeart/2008/layout/LinedList"/>
    <dgm:cxn modelId="{3C587EDD-23CA-4BD6-8613-0033B945E010}" type="presParOf" srcId="{0C022D19-94FC-46D2-88B8-8A0A1AFA29AE}" destId="{5874FF41-4D63-4BCD-B647-5B05412FAD2D}" srcOrd="7" destOrd="0" presId="urn:microsoft.com/office/officeart/2008/layout/LinedList"/>
    <dgm:cxn modelId="{8DB20BE7-F7F2-4CA7-884F-C715EFE76921}" type="presParOf" srcId="{5874FF41-4D63-4BCD-B647-5B05412FAD2D}" destId="{D2C75F69-AC52-468E-9E8D-9AD87FB7C28A}" srcOrd="0" destOrd="0" presId="urn:microsoft.com/office/officeart/2008/layout/LinedList"/>
    <dgm:cxn modelId="{9CD5152C-4DD4-4F28-AB30-9EE4174574F8}" type="presParOf" srcId="{5874FF41-4D63-4BCD-B647-5B05412FAD2D}" destId="{D806F245-7B43-49F0-8BC4-76CDBA955A4F}" srcOrd="1" destOrd="0" presId="urn:microsoft.com/office/officeart/2008/layout/LinedList"/>
    <dgm:cxn modelId="{3A91B5B2-7692-4CBD-9CA3-A89E52A8CB0E}" type="presParOf" srcId="{0C022D19-94FC-46D2-88B8-8A0A1AFA29AE}" destId="{292366A9-F5A0-4331-8100-8435C6360569}" srcOrd="8" destOrd="0" presId="urn:microsoft.com/office/officeart/2008/layout/LinedList"/>
    <dgm:cxn modelId="{ED30D42E-A4E0-4885-8EF5-C7A873AB8366}" type="presParOf" srcId="{0C022D19-94FC-46D2-88B8-8A0A1AFA29AE}" destId="{DA411932-B1B5-48E9-8B54-C22F28D28B5C}" srcOrd="9" destOrd="0" presId="urn:microsoft.com/office/officeart/2008/layout/LinedList"/>
    <dgm:cxn modelId="{74617A4A-1F50-41A3-A8BA-5B82FF5157BB}" type="presParOf" srcId="{DA411932-B1B5-48E9-8B54-C22F28D28B5C}" destId="{CC941932-9CB9-45BF-AC27-1B9351ACC81E}" srcOrd="0" destOrd="0" presId="urn:microsoft.com/office/officeart/2008/layout/LinedList"/>
    <dgm:cxn modelId="{F283BEAB-BF12-4619-89E7-43A6A2B8230F}" type="presParOf" srcId="{DA411932-B1B5-48E9-8B54-C22F28D28B5C}" destId="{D9A6FDC6-7628-4C8C-8F93-FD3FF2D580F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2CD8454-F3CD-40A8-991A-129776A3B118}"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26249B38-5CA3-4B14-8301-3DDDD7E51F5B}">
      <dgm:prSet/>
      <dgm:spPr/>
      <dgm:t>
        <a:bodyPr/>
        <a:lstStyle/>
        <a:p>
          <a:r>
            <a:rPr lang="en-GB"/>
            <a:t>Political mobilization and protest (Barbera et al. 2015, 2018)</a:t>
          </a:r>
          <a:endParaRPr lang="en-US"/>
        </a:p>
      </dgm:t>
    </dgm:pt>
    <dgm:pt modelId="{369412CD-403F-48D0-BAA5-4839056EE83B}" type="parTrans" cxnId="{E0D3DAB7-94D5-40EA-8BEC-C0E3DDBAF114}">
      <dgm:prSet/>
      <dgm:spPr/>
      <dgm:t>
        <a:bodyPr/>
        <a:lstStyle/>
        <a:p>
          <a:endParaRPr lang="en-US"/>
        </a:p>
      </dgm:t>
    </dgm:pt>
    <dgm:pt modelId="{1600FB15-B529-4129-A929-40411ED4860A}" type="sibTrans" cxnId="{E0D3DAB7-94D5-40EA-8BEC-C0E3DDBAF114}">
      <dgm:prSet/>
      <dgm:spPr/>
      <dgm:t>
        <a:bodyPr/>
        <a:lstStyle/>
        <a:p>
          <a:endParaRPr lang="en-US"/>
        </a:p>
      </dgm:t>
    </dgm:pt>
    <dgm:pt modelId="{90634946-AA0C-458D-908D-CE500444AC7D}">
      <dgm:prSet/>
      <dgm:spPr/>
      <dgm:t>
        <a:bodyPr/>
        <a:lstStyle/>
        <a:p>
          <a:r>
            <a:rPr lang="en-GB"/>
            <a:t>Political polarization, information filters, echo-chambers (Lazer 2015, Williams et al. 2017)</a:t>
          </a:r>
          <a:endParaRPr lang="en-US"/>
        </a:p>
      </dgm:t>
    </dgm:pt>
    <dgm:pt modelId="{8AF569D9-E49F-4A6A-B67E-658E3CD3E6AE}" type="parTrans" cxnId="{4B4C33B4-7D37-4804-AB47-27BF52A0DF59}">
      <dgm:prSet/>
      <dgm:spPr/>
      <dgm:t>
        <a:bodyPr/>
        <a:lstStyle/>
        <a:p>
          <a:endParaRPr lang="en-US"/>
        </a:p>
      </dgm:t>
    </dgm:pt>
    <dgm:pt modelId="{5CC4C6D3-031E-456D-B3EB-78BA907DE258}" type="sibTrans" cxnId="{4B4C33B4-7D37-4804-AB47-27BF52A0DF59}">
      <dgm:prSet/>
      <dgm:spPr/>
      <dgm:t>
        <a:bodyPr/>
        <a:lstStyle/>
        <a:p>
          <a:endParaRPr lang="en-US"/>
        </a:p>
      </dgm:t>
    </dgm:pt>
    <dgm:pt modelId="{EA1619DE-3DAB-4D2B-98F3-DFFF57143B6D}">
      <dgm:prSet/>
      <dgm:spPr/>
      <dgm:t>
        <a:bodyPr/>
        <a:lstStyle/>
        <a:p>
          <a:r>
            <a:rPr lang="en-GB"/>
            <a:t>Public opinion (Beauchamp 2016, Hopkins &amp; King 2010)</a:t>
          </a:r>
          <a:endParaRPr lang="en-US"/>
        </a:p>
      </dgm:t>
    </dgm:pt>
    <dgm:pt modelId="{3F8B0C2B-F0D5-4D5D-9983-E158CD7367BC}" type="parTrans" cxnId="{C148CDE9-325C-4007-8C34-73E5C03A70AA}">
      <dgm:prSet/>
      <dgm:spPr/>
      <dgm:t>
        <a:bodyPr/>
        <a:lstStyle/>
        <a:p>
          <a:endParaRPr lang="en-US"/>
        </a:p>
      </dgm:t>
    </dgm:pt>
    <dgm:pt modelId="{BF714736-1A64-4665-9C34-6FCC2CC369C9}" type="sibTrans" cxnId="{C148CDE9-325C-4007-8C34-73E5C03A70AA}">
      <dgm:prSet/>
      <dgm:spPr/>
      <dgm:t>
        <a:bodyPr/>
        <a:lstStyle/>
        <a:p>
          <a:endParaRPr lang="en-US"/>
        </a:p>
      </dgm:t>
    </dgm:pt>
    <dgm:pt modelId="{49EE281C-CEBE-42EA-8E47-EEEC04E7E683}">
      <dgm:prSet/>
      <dgm:spPr/>
      <dgm:t>
        <a:bodyPr/>
        <a:lstStyle/>
        <a:p>
          <a:r>
            <a:rPr lang="en-GB"/>
            <a:t>Ethnic interaction (Toomet et al. 2015)</a:t>
          </a:r>
          <a:endParaRPr lang="en-US"/>
        </a:p>
      </dgm:t>
    </dgm:pt>
    <dgm:pt modelId="{71B0C157-A58A-42BA-B317-02A8A6575EF9}" type="parTrans" cxnId="{22B7987D-4A58-4EAE-BFBA-428E57483A13}">
      <dgm:prSet/>
      <dgm:spPr/>
      <dgm:t>
        <a:bodyPr/>
        <a:lstStyle/>
        <a:p>
          <a:endParaRPr lang="en-US"/>
        </a:p>
      </dgm:t>
    </dgm:pt>
    <dgm:pt modelId="{5142A4B8-E2AA-4E8F-8CB8-8C49F9ED68AF}" type="sibTrans" cxnId="{22B7987D-4A58-4EAE-BFBA-428E57483A13}">
      <dgm:prSet/>
      <dgm:spPr/>
      <dgm:t>
        <a:bodyPr/>
        <a:lstStyle/>
        <a:p>
          <a:endParaRPr lang="en-US"/>
        </a:p>
      </dgm:t>
    </dgm:pt>
    <dgm:pt modelId="{6DE307A0-BAD3-4938-BB5D-B3A1CD47E44F}">
      <dgm:prSet/>
      <dgm:spPr/>
      <dgm:t>
        <a:bodyPr/>
        <a:lstStyle/>
        <a:p>
          <a:r>
            <a:rPr lang="en-GB"/>
            <a:t>Social inequality (Edelman &amp; Luca 2014, Greenberg &amp; Mollick 2016), inflation (Cavallo &amp; Rigobon 2016)</a:t>
          </a:r>
          <a:endParaRPr lang="en-US"/>
        </a:p>
      </dgm:t>
    </dgm:pt>
    <dgm:pt modelId="{05D8C9EF-B732-4056-BB96-1EF84CAA6E6C}" type="parTrans" cxnId="{968F54F1-EC6C-4A92-866F-8FEAAE6A2084}">
      <dgm:prSet/>
      <dgm:spPr/>
      <dgm:t>
        <a:bodyPr/>
        <a:lstStyle/>
        <a:p>
          <a:endParaRPr lang="en-US"/>
        </a:p>
      </dgm:t>
    </dgm:pt>
    <dgm:pt modelId="{0610FB3F-113D-4CCF-81FA-443FEE255663}" type="sibTrans" cxnId="{968F54F1-EC6C-4A92-866F-8FEAAE6A2084}">
      <dgm:prSet/>
      <dgm:spPr/>
      <dgm:t>
        <a:bodyPr/>
        <a:lstStyle/>
        <a:p>
          <a:endParaRPr lang="en-US"/>
        </a:p>
      </dgm:t>
    </dgm:pt>
    <dgm:pt modelId="{7CB3A1BC-BB19-47CA-81B1-DD0D71D59B2B}">
      <dgm:prSet/>
      <dgm:spPr/>
      <dgm:t>
        <a:bodyPr/>
        <a:lstStyle/>
        <a:p>
          <a:r>
            <a:rPr lang="en-GB"/>
            <a:t>Campaign finance (Bonica, 2014) </a:t>
          </a:r>
          <a:endParaRPr lang="en-US"/>
        </a:p>
      </dgm:t>
    </dgm:pt>
    <dgm:pt modelId="{3A9BB412-78A0-450F-8233-F4A3E4EA93E2}" type="parTrans" cxnId="{8B839F44-19C1-4F01-860B-B443AA257CD7}">
      <dgm:prSet/>
      <dgm:spPr/>
      <dgm:t>
        <a:bodyPr/>
        <a:lstStyle/>
        <a:p>
          <a:endParaRPr lang="en-US"/>
        </a:p>
      </dgm:t>
    </dgm:pt>
    <dgm:pt modelId="{B66055F2-EA45-4F8A-9C4C-BFD732956A3E}" type="sibTrans" cxnId="{8B839F44-19C1-4F01-860B-B443AA257CD7}">
      <dgm:prSet/>
      <dgm:spPr/>
      <dgm:t>
        <a:bodyPr/>
        <a:lstStyle/>
        <a:p>
          <a:endParaRPr lang="en-US"/>
        </a:p>
      </dgm:t>
    </dgm:pt>
    <dgm:pt modelId="{C06EDD4D-EEF3-40F6-9BE6-7F396193522E}">
      <dgm:prSet/>
      <dgm:spPr/>
      <dgm:t>
        <a:bodyPr/>
        <a:lstStyle/>
        <a:p>
          <a:r>
            <a:rPr lang="en-GB"/>
            <a:t>Conflict (Zeitzoff 2017)</a:t>
          </a:r>
          <a:endParaRPr lang="en-US"/>
        </a:p>
      </dgm:t>
    </dgm:pt>
    <dgm:pt modelId="{C5AEBDD6-9DC9-4916-BC68-774A0979DAB4}" type="parTrans" cxnId="{9BB13C98-208C-4841-868C-240E668C2FE6}">
      <dgm:prSet/>
      <dgm:spPr/>
      <dgm:t>
        <a:bodyPr/>
        <a:lstStyle/>
        <a:p>
          <a:endParaRPr lang="en-US"/>
        </a:p>
      </dgm:t>
    </dgm:pt>
    <dgm:pt modelId="{57398A1A-B982-43DF-A92D-A4BB081FCE66}" type="sibTrans" cxnId="{9BB13C98-208C-4841-868C-240E668C2FE6}">
      <dgm:prSet/>
      <dgm:spPr/>
      <dgm:t>
        <a:bodyPr/>
        <a:lstStyle/>
        <a:p>
          <a:endParaRPr lang="en-US"/>
        </a:p>
      </dgm:t>
    </dgm:pt>
    <dgm:pt modelId="{3B598B72-8DDA-48A1-9281-57CE2B701E79}">
      <dgm:prSet/>
      <dgm:spPr/>
      <dgm:t>
        <a:bodyPr/>
        <a:lstStyle/>
        <a:p>
          <a:r>
            <a:rPr lang="en-GB"/>
            <a:t>Censorship (King et al. 2016)</a:t>
          </a:r>
          <a:endParaRPr lang="en-US"/>
        </a:p>
      </dgm:t>
    </dgm:pt>
    <dgm:pt modelId="{2DCEAF25-7A6B-4657-BB69-5E4BF51FB3E6}" type="parTrans" cxnId="{95A04CE1-EDCC-45C4-BB54-8664BDF49127}">
      <dgm:prSet/>
      <dgm:spPr/>
      <dgm:t>
        <a:bodyPr/>
        <a:lstStyle/>
        <a:p>
          <a:endParaRPr lang="en-US"/>
        </a:p>
      </dgm:t>
    </dgm:pt>
    <dgm:pt modelId="{798C32B5-3785-4B70-81E6-E3AE113960F6}" type="sibTrans" cxnId="{95A04CE1-EDCC-45C4-BB54-8664BDF49127}">
      <dgm:prSet/>
      <dgm:spPr/>
      <dgm:t>
        <a:bodyPr/>
        <a:lstStyle/>
        <a:p>
          <a:endParaRPr lang="en-US"/>
        </a:p>
      </dgm:t>
    </dgm:pt>
    <dgm:pt modelId="{E8428169-674F-4435-AE82-DC6C2F6797B5}">
      <dgm:prSet/>
      <dgm:spPr/>
      <dgm:t>
        <a:bodyPr/>
        <a:lstStyle/>
        <a:p>
          <a:r>
            <a:rPr lang="en-GB"/>
            <a:t>Turnout and social influence (Bond et al. 2012)</a:t>
          </a:r>
          <a:endParaRPr lang="en-US"/>
        </a:p>
      </dgm:t>
    </dgm:pt>
    <dgm:pt modelId="{67AC62CC-91AF-4FEF-9044-C63E8C358B0B}" type="parTrans" cxnId="{D6CB9F3B-3816-43CF-9D94-CFDB1BDFBBBC}">
      <dgm:prSet/>
      <dgm:spPr/>
      <dgm:t>
        <a:bodyPr/>
        <a:lstStyle/>
        <a:p>
          <a:endParaRPr lang="en-US"/>
        </a:p>
      </dgm:t>
    </dgm:pt>
    <dgm:pt modelId="{7DE1E491-35BC-42A0-8542-EEE5AF145478}" type="sibTrans" cxnId="{D6CB9F3B-3816-43CF-9D94-CFDB1BDFBBBC}">
      <dgm:prSet/>
      <dgm:spPr/>
      <dgm:t>
        <a:bodyPr/>
        <a:lstStyle/>
        <a:p>
          <a:endParaRPr lang="en-US"/>
        </a:p>
      </dgm:t>
    </dgm:pt>
    <dgm:pt modelId="{DDA5F038-0B7A-473E-8F17-FC09DB1E313A}" type="pres">
      <dgm:prSet presAssocID="{E2CD8454-F3CD-40A8-991A-129776A3B118}" presName="vert0" presStyleCnt="0">
        <dgm:presLayoutVars>
          <dgm:dir/>
          <dgm:animOne val="branch"/>
          <dgm:animLvl val="lvl"/>
        </dgm:presLayoutVars>
      </dgm:prSet>
      <dgm:spPr/>
    </dgm:pt>
    <dgm:pt modelId="{E7CC5FDB-E470-4DA6-AEA7-4801E130CBE4}" type="pres">
      <dgm:prSet presAssocID="{26249B38-5CA3-4B14-8301-3DDDD7E51F5B}" presName="thickLine" presStyleLbl="alignNode1" presStyleIdx="0" presStyleCnt="9"/>
      <dgm:spPr/>
    </dgm:pt>
    <dgm:pt modelId="{C70CF30D-B099-4EBE-88B8-2E4282B81DC1}" type="pres">
      <dgm:prSet presAssocID="{26249B38-5CA3-4B14-8301-3DDDD7E51F5B}" presName="horz1" presStyleCnt="0"/>
      <dgm:spPr/>
    </dgm:pt>
    <dgm:pt modelId="{95885585-0EFB-44AD-8B3C-CDBC22468ECD}" type="pres">
      <dgm:prSet presAssocID="{26249B38-5CA3-4B14-8301-3DDDD7E51F5B}" presName="tx1" presStyleLbl="revTx" presStyleIdx="0" presStyleCnt="9"/>
      <dgm:spPr/>
    </dgm:pt>
    <dgm:pt modelId="{941FE238-6C22-48A6-A1D2-96D76E3EC5A2}" type="pres">
      <dgm:prSet presAssocID="{26249B38-5CA3-4B14-8301-3DDDD7E51F5B}" presName="vert1" presStyleCnt="0"/>
      <dgm:spPr/>
    </dgm:pt>
    <dgm:pt modelId="{B32B388C-2343-45D3-BFC8-0393C7C4DDF0}" type="pres">
      <dgm:prSet presAssocID="{90634946-AA0C-458D-908D-CE500444AC7D}" presName="thickLine" presStyleLbl="alignNode1" presStyleIdx="1" presStyleCnt="9"/>
      <dgm:spPr/>
    </dgm:pt>
    <dgm:pt modelId="{31FECD89-BF14-4E01-BA0B-BF2F4E14BC32}" type="pres">
      <dgm:prSet presAssocID="{90634946-AA0C-458D-908D-CE500444AC7D}" presName="horz1" presStyleCnt="0"/>
      <dgm:spPr/>
    </dgm:pt>
    <dgm:pt modelId="{F8EFE537-E521-439A-A044-EB2892894959}" type="pres">
      <dgm:prSet presAssocID="{90634946-AA0C-458D-908D-CE500444AC7D}" presName="tx1" presStyleLbl="revTx" presStyleIdx="1" presStyleCnt="9"/>
      <dgm:spPr/>
    </dgm:pt>
    <dgm:pt modelId="{9C833303-FACC-4C1E-94A9-0AAFC7043966}" type="pres">
      <dgm:prSet presAssocID="{90634946-AA0C-458D-908D-CE500444AC7D}" presName="vert1" presStyleCnt="0"/>
      <dgm:spPr/>
    </dgm:pt>
    <dgm:pt modelId="{50A92C6C-5A42-4967-9EB1-D8A3F2D31190}" type="pres">
      <dgm:prSet presAssocID="{EA1619DE-3DAB-4D2B-98F3-DFFF57143B6D}" presName="thickLine" presStyleLbl="alignNode1" presStyleIdx="2" presStyleCnt="9"/>
      <dgm:spPr/>
    </dgm:pt>
    <dgm:pt modelId="{3AD945FC-54C2-4342-A8ED-596D82A53D1B}" type="pres">
      <dgm:prSet presAssocID="{EA1619DE-3DAB-4D2B-98F3-DFFF57143B6D}" presName="horz1" presStyleCnt="0"/>
      <dgm:spPr/>
    </dgm:pt>
    <dgm:pt modelId="{8C065443-DF2A-4767-90A2-51CFA8FCF0B7}" type="pres">
      <dgm:prSet presAssocID="{EA1619DE-3DAB-4D2B-98F3-DFFF57143B6D}" presName="tx1" presStyleLbl="revTx" presStyleIdx="2" presStyleCnt="9"/>
      <dgm:spPr/>
    </dgm:pt>
    <dgm:pt modelId="{236104F6-6556-4CC0-A350-0FD00D886CAB}" type="pres">
      <dgm:prSet presAssocID="{EA1619DE-3DAB-4D2B-98F3-DFFF57143B6D}" presName="vert1" presStyleCnt="0"/>
      <dgm:spPr/>
    </dgm:pt>
    <dgm:pt modelId="{ADAF6B75-A11A-44D0-8A91-3544D13C0908}" type="pres">
      <dgm:prSet presAssocID="{49EE281C-CEBE-42EA-8E47-EEEC04E7E683}" presName="thickLine" presStyleLbl="alignNode1" presStyleIdx="3" presStyleCnt="9"/>
      <dgm:spPr/>
    </dgm:pt>
    <dgm:pt modelId="{8098B6C0-57D2-40A8-B80A-84DB342C20D1}" type="pres">
      <dgm:prSet presAssocID="{49EE281C-CEBE-42EA-8E47-EEEC04E7E683}" presName="horz1" presStyleCnt="0"/>
      <dgm:spPr/>
    </dgm:pt>
    <dgm:pt modelId="{045AF1F0-246D-4283-B8AC-2463A29ECA56}" type="pres">
      <dgm:prSet presAssocID="{49EE281C-CEBE-42EA-8E47-EEEC04E7E683}" presName="tx1" presStyleLbl="revTx" presStyleIdx="3" presStyleCnt="9"/>
      <dgm:spPr/>
    </dgm:pt>
    <dgm:pt modelId="{786239FA-9BCD-4BED-8CD0-6C76B66CFAFD}" type="pres">
      <dgm:prSet presAssocID="{49EE281C-CEBE-42EA-8E47-EEEC04E7E683}" presName="vert1" presStyleCnt="0"/>
      <dgm:spPr/>
    </dgm:pt>
    <dgm:pt modelId="{EF1490A4-8329-49A3-8A24-C2EE306C67BE}" type="pres">
      <dgm:prSet presAssocID="{6DE307A0-BAD3-4938-BB5D-B3A1CD47E44F}" presName="thickLine" presStyleLbl="alignNode1" presStyleIdx="4" presStyleCnt="9"/>
      <dgm:spPr/>
    </dgm:pt>
    <dgm:pt modelId="{456E3D3E-42D0-4674-8F36-CF805B07A1DD}" type="pres">
      <dgm:prSet presAssocID="{6DE307A0-BAD3-4938-BB5D-B3A1CD47E44F}" presName="horz1" presStyleCnt="0"/>
      <dgm:spPr/>
    </dgm:pt>
    <dgm:pt modelId="{0CFC7F07-4195-4685-AA51-6FF62D78FF31}" type="pres">
      <dgm:prSet presAssocID="{6DE307A0-BAD3-4938-BB5D-B3A1CD47E44F}" presName="tx1" presStyleLbl="revTx" presStyleIdx="4" presStyleCnt="9"/>
      <dgm:spPr/>
    </dgm:pt>
    <dgm:pt modelId="{7D7540CB-F18D-4DAB-8B00-8520403FFE1F}" type="pres">
      <dgm:prSet presAssocID="{6DE307A0-BAD3-4938-BB5D-B3A1CD47E44F}" presName="vert1" presStyleCnt="0"/>
      <dgm:spPr/>
    </dgm:pt>
    <dgm:pt modelId="{6541B576-750C-4FBC-8D33-65C79B9429D3}" type="pres">
      <dgm:prSet presAssocID="{7CB3A1BC-BB19-47CA-81B1-DD0D71D59B2B}" presName="thickLine" presStyleLbl="alignNode1" presStyleIdx="5" presStyleCnt="9"/>
      <dgm:spPr/>
    </dgm:pt>
    <dgm:pt modelId="{3A974335-2A05-4E45-BF31-F8EB16276540}" type="pres">
      <dgm:prSet presAssocID="{7CB3A1BC-BB19-47CA-81B1-DD0D71D59B2B}" presName="horz1" presStyleCnt="0"/>
      <dgm:spPr/>
    </dgm:pt>
    <dgm:pt modelId="{B8D9640E-478B-40C6-BF89-3AB0EB592E72}" type="pres">
      <dgm:prSet presAssocID="{7CB3A1BC-BB19-47CA-81B1-DD0D71D59B2B}" presName="tx1" presStyleLbl="revTx" presStyleIdx="5" presStyleCnt="9"/>
      <dgm:spPr/>
    </dgm:pt>
    <dgm:pt modelId="{5F5E651A-CE61-486A-ACEF-5A5270D114AA}" type="pres">
      <dgm:prSet presAssocID="{7CB3A1BC-BB19-47CA-81B1-DD0D71D59B2B}" presName="vert1" presStyleCnt="0"/>
      <dgm:spPr/>
    </dgm:pt>
    <dgm:pt modelId="{464BCB33-A940-489C-BB40-F57FBC895F18}" type="pres">
      <dgm:prSet presAssocID="{C06EDD4D-EEF3-40F6-9BE6-7F396193522E}" presName="thickLine" presStyleLbl="alignNode1" presStyleIdx="6" presStyleCnt="9"/>
      <dgm:spPr/>
    </dgm:pt>
    <dgm:pt modelId="{B80D34B1-F8D4-4B3D-8B7B-5037CE8D22C6}" type="pres">
      <dgm:prSet presAssocID="{C06EDD4D-EEF3-40F6-9BE6-7F396193522E}" presName="horz1" presStyleCnt="0"/>
      <dgm:spPr/>
    </dgm:pt>
    <dgm:pt modelId="{1B538B51-DC13-4CF1-884B-BE5D8FE0CE40}" type="pres">
      <dgm:prSet presAssocID="{C06EDD4D-EEF3-40F6-9BE6-7F396193522E}" presName="tx1" presStyleLbl="revTx" presStyleIdx="6" presStyleCnt="9"/>
      <dgm:spPr/>
    </dgm:pt>
    <dgm:pt modelId="{21D0AD92-E403-452F-8521-6526AAD4B971}" type="pres">
      <dgm:prSet presAssocID="{C06EDD4D-EEF3-40F6-9BE6-7F396193522E}" presName="vert1" presStyleCnt="0"/>
      <dgm:spPr/>
    </dgm:pt>
    <dgm:pt modelId="{81F4FA67-4B75-48F1-B664-34D6E56E5A4D}" type="pres">
      <dgm:prSet presAssocID="{3B598B72-8DDA-48A1-9281-57CE2B701E79}" presName="thickLine" presStyleLbl="alignNode1" presStyleIdx="7" presStyleCnt="9"/>
      <dgm:spPr/>
    </dgm:pt>
    <dgm:pt modelId="{BDEA17A4-50C9-4439-A490-F7B94FB2C529}" type="pres">
      <dgm:prSet presAssocID="{3B598B72-8DDA-48A1-9281-57CE2B701E79}" presName="horz1" presStyleCnt="0"/>
      <dgm:spPr/>
    </dgm:pt>
    <dgm:pt modelId="{ECDDBBD6-EBB1-4013-8A54-32D08E689099}" type="pres">
      <dgm:prSet presAssocID="{3B598B72-8DDA-48A1-9281-57CE2B701E79}" presName="tx1" presStyleLbl="revTx" presStyleIdx="7" presStyleCnt="9"/>
      <dgm:spPr/>
    </dgm:pt>
    <dgm:pt modelId="{5AE1B968-CCAF-4E59-B318-52CBA55432F0}" type="pres">
      <dgm:prSet presAssocID="{3B598B72-8DDA-48A1-9281-57CE2B701E79}" presName="vert1" presStyleCnt="0"/>
      <dgm:spPr/>
    </dgm:pt>
    <dgm:pt modelId="{9BE8F2C9-24F7-4BFF-80FA-C29785E395BB}" type="pres">
      <dgm:prSet presAssocID="{E8428169-674F-4435-AE82-DC6C2F6797B5}" presName="thickLine" presStyleLbl="alignNode1" presStyleIdx="8" presStyleCnt="9"/>
      <dgm:spPr/>
    </dgm:pt>
    <dgm:pt modelId="{B1C068C7-DCE3-4DF0-AED8-89903D63FFB8}" type="pres">
      <dgm:prSet presAssocID="{E8428169-674F-4435-AE82-DC6C2F6797B5}" presName="horz1" presStyleCnt="0"/>
      <dgm:spPr/>
    </dgm:pt>
    <dgm:pt modelId="{34508008-8262-4071-BFA1-C410F1E9BBEC}" type="pres">
      <dgm:prSet presAssocID="{E8428169-674F-4435-AE82-DC6C2F6797B5}" presName="tx1" presStyleLbl="revTx" presStyleIdx="8" presStyleCnt="9"/>
      <dgm:spPr/>
    </dgm:pt>
    <dgm:pt modelId="{8CE52F44-53FA-4285-8D93-9891A15EFE6B}" type="pres">
      <dgm:prSet presAssocID="{E8428169-674F-4435-AE82-DC6C2F6797B5}" presName="vert1" presStyleCnt="0"/>
      <dgm:spPr/>
    </dgm:pt>
  </dgm:ptLst>
  <dgm:cxnLst>
    <dgm:cxn modelId="{4E6C6B16-F003-4C8E-9C2E-9AF4B3BB1E37}" type="presOf" srcId="{3B598B72-8DDA-48A1-9281-57CE2B701E79}" destId="{ECDDBBD6-EBB1-4013-8A54-32D08E689099}" srcOrd="0" destOrd="0" presId="urn:microsoft.com/office/officeart/2008/layout/LinedList"/>
    <dgm:cxn modelId="{8326122A-5733-46CE-A548-7A57B036A207}" type="presOf" srcId="{6DE307A0-BAD3-4938-BB5D-B3A1CD47E44F}" destId="{0CFC7F07-4195-4685-AA51-6FF62D78FF31}" srcOrd="0" destOrd="0" presId="urn:microsoft.com/office/officeart/2008/layout/LinedList"/>
    <dgm:cxn modelId="{FFE82A34-CFA6-4D34-AB05-E1F4EBFCD8D3}" type="presOf" srcId="{7CB3A1BC-BB19-47CA-81B1-DD0D71D59B2B}" destId="{B8D9640E-478B-40C6-BF89-3AB0EB592E72}" srcOrd="0" destOrd="0" presId="urn:microsoft.com/office/officeart/2008/layout/LinedList"/>
    <dgm:cxn modelId="{D6CB9F3B-3816-43CF-9D94-CFDB1BDFBBBC}" srcId="{E2CD8454-F3CD-40A8-991A-129776A3B118}" destId="{E8428169-674F-4435-AE82-DC6C2F6797B5}" srcOrd="8" destOrd="0" parTransId="{67AC62CC-91AF-4FEF-9044-C63E8C358B0B}" sibTransId="{7DE1E491-35BC-42A0-8542-EEE5AF145478}"/>
    <dgm:cxn modelId="{8B839F44-19C1-4F01-860B-B443AA257CD7}" srcId="{E2CD8454-F3CD-40A8-991A-129776A3B118}" destId="{7CB3A1BC-BB19-47CA-81B1-DD0D71D59B2B}" srcOrd="5" destOrd="0" parTransId="{3A9BB412-78A0-450F-8233-F4A3E4EA93E2}" sibTransId="{B66055F2-EA45-4F8A-9C4C-BFD732956A3E}"/>
    <dgm:cxn modelId="{A056DF70-7E4F-4796-AAAB-92CFCABB841A}" type="presOf" srcId="{90634946-AA0C-458D-908D-CE500444AC7D}" destId="{F8EFE537-E521-439A-A044-EB2892894959}" srcOrd="0" destOrd="0" presId="urn:microsoft.com/office/officeart/2008/layout/LinedList"/>
    <dgm:cxn modelId="{22B7987D-4A58-4EAE-BFBA-428E57483A13}" srcId="{E2CD8454-F3CD-40A8-991A-129776A3B118}" destId="{49EE281C-CEBE-42EA-8E47-EEEC04E7E683}" srcOrd="3" destOrd="0" parTransId="{71B0C157-A58A-42BA-B317-02A8A6575EF9}" sibTransId="{5142A4B8-E2AA-4E8F-8CB8-8C49F9ED68AF}"/>
    <dgm:cxn modelId="{98F50C7E-1FFE-4AB2-BD28-BB1EA35ED7E1}" type="presOf" srcId="{49EE281C-CEBE-42EA-8E47-EEEC04E7E683}" destId="{045AF1F0-246D-4283-B8AC-2463A29ECA56}" srcOrd="0" destOrd="0" presId="urn:microsoft.com/office/officeart/2008/layout/LinedList"/>
    <dgm:cxn modelId="{9BB13C98-208C-4841-868C-240E668C2FE6}" srcId="{E2CD8454-F3CD-40A8-991A-129776A3B118}" destId="{C06EDD4D-EEF3-40F6-9BE6-7F396193522E}" srcOrd="6" destOrd="0" parTransId="{C5AEBDD6-9DC9-4916-BC68-774A0979DAB4}" sibTransId="{57398A1A-B982-43DF-A92D-A4BB081FCE66}"/>
    <dgm:cxn modelId="{4B4C33B4-7D37-4804-AB47-27BF52A0DF59}" srcId="{E2CD8454-F3CD-40A8-991A-129776A3B118}" destId="{90634946-AA0C-458D-908D-CE500444AC7D}" srcOrd="1" destOrd="0" parTransId="{8AF569D9-E49F-4A6A-B67E-658E3CD3E6AE}" sibTransId="{5CC4C6D3-031E-456D-B3EB-78BA907DE258}"/>
    <dgm:cxn modelId="{E0D3DAB7-94D5-40EA-8BEC-C0E3DDBAF114}" srcId="{E2CD8454-F3CD-40A8-991A-129776A3B118}" destId="{26249B38-5CA3-4B14-8301-3DDDD7E51F5B}" srcOrd="0" destOrd="0" parTransId="{369412CD-403F-48D0-BAA5-4839056EE83B}" sibTransId="{1600FB15-B529-4129-A929-40411ED4860A}"/>
    <dgm:cxn modelId="{50EEBED4-170A-446B-A85B-3769BDCA020D}" type="presOf" srcId="{E2CD8454-F3CD-40A8-991A-129776A3B118}" destId="{DDA5F038-0B7A-473E-8F17-FC09DB1E313A}" srcOrd="0" destOrd="0" presId="urn:microsoft.com/office/officeart/2008/layout/LinedList"/>
    <dgm:cxn modelId="{292269DB-0215-4996-B867-07877D98A214}" type="presOf" srcId="{C06EDD4D-EEF3-40F6-9BE6-7F396193522E}" destId="{1B538B51-DC13-4CF1-884B-BE5D8FE0CE40}" srcOrd="0" destOrd="0" presId="urn:microsoft.com/office/officeart/2008/layout/LinedList"/>
    <dgm:cxn modelId="{985AF0DC-FEC5-46EB-89F0-3D3D6DC38710}" type="presOf" srcId="{E8428169-674F-4435-AE82-DC6C2F6797B5}" destId="{34508008-8262-4071-BFA1-C410F1E9BBEC}" srcOrd="0" destOrd="0" presId="urn:microsoft.com/office/officeart/2008/layout/LinedList"/>
    <dgm:cxn modelId="{95A04CE1-EDCC-45C4-BB54-8664BDF49127}" srcId="{E2CD8454-F3CD-40A8-991A-129776A3B118}" destId="{3B598B72-8DDA-48A1-9281-57CE2B701E79}" srcOrd="7" destOrd="0" parTransId="{2DCEAF25-7A6B-4657-BB69-5E4BF51FB3E6}" sibTransId="{798C32B5-3785-4B70-81E6-E3AE113960F6}"/>
    <dgm:cxn modelId="{C148CDE9-325C-4007-8C34-73E5C03A70AA}" srcId="{E2CD8454-F3CD-40A8-991A-129776A3B118}" destId="{EA1619DE-3DAB-4D2B-98F3-DFFF57143B6D}" srcOrd="2" destOrd="0" parTransId="{3F8B0C2B-F0D5-4D5D-9983-E158CD7367BC}" sibTransId="{BF714736-1A64-4665-9C34-6FCC2CC369C9}"/>
    <dgm:cxn modelId="{968F54F1-EC6C-4A92-866F-8FEAAE6A2084}" srcId="{E2CD8454-F3CD-40A8-991A-129776A3B118}" destId="{6DE307A0-BAD3-4938-BB5D-B3A1CD47E44F}" srcOrd="4" destOrd="0" parTransId="{05D8C9EF-B732-4056-BB96-1EF84CAA6E6C}" sibTransId="{0610FB3F-113D-4CCF-81FA-443FEE255663}"/>
    <dgm:cxn modelId="{290704FB-C5C1-4FD0-8C1A-0FA07E0B63EB}" type="presOf" srcId="{EA1619DE-3DAB-4D2B-98F3-DFFF57143B6D}" destId="{8C065443-DF2A-4767-90A2-51CFA8FCF0B7}" srcOrd="0" destOrd="0" presId="urn:microsoft.com/office/officeart/2008/layout/LinedList"/>
    <dgm:cxn modelId="{009863FC-5B48-4917-9032-8ACE712806A5}" type="presOf" srcId="{26249B38-5CA3-4B14-8301-3DDDD7E51F5B}" destId="{95885585-0EFB-44AD-8B3C-CDBC22468ECD}" srcOrd="0" destOrd="0" presId="urn:microsoft.com/office/officeart/2008/layout/LinedList"/>
    <dgm:cxn modelId="{732660D6-93B9-41E6-8C8B-D3E31C2690DA}" type="presParOf" srcId="{DDA5F038-0B7A-473E-8F17-FC09DB1E313A}" destId="{E7CC5FDB-E470-4DA6-AEA7-4801E130CBE4}" srcOrd="0" destOrd="0" presId="urn:microsoft.com/office/officeart/2008/layout/LinedList"/>
    <dgm:cxn modelId="{F2A0E93C-E66F-47A0-8777-D3D62B86B3BC}" type="presParOf" srcId="{DDA5F038-0B7A-473E-8F17-FC09DB1E313A}" destId="{C70CF30D-B099-4EBE-88B8-2E4282B81DC1}" srcOrd="1" destOrd="0" presId="urn:microsoft.com/office/officeart/2008/layout/LinedList"/>
    <dgm:cxn modelId="{AEB51819-9FC1-42B1-8ABA-96EE7E932D35}" type="presParOf" srcId="{C70CF30D-B099-4EBE-88B8-2E4282B81DC1}" destId="{95885585-0EFB-44AD-8B3C-CDBC22468ECD}" srcOrd="0" destOrd="0" presId="urn:microsoft.com/office/officeart/2008/layout/LinedList"/>
    <dgm:cxn modelId="{7704EDC6-5DC7-4A0A-BAA0-3F9895871CAE}" type="presParOf" srcId="{C70CF30D-B099-4EBE-88B8-2E4282B81DC1}" destId="{941FE238-6C22-48A6-A1D2-96D76E3EC5A2}" srcOrd="1" destOrd="0" presId="urn:microsoft.com/office/officeart/2008/layout/LinedList"/>
    <dgm:cxn modelId="{B69547B4-2E17-48EB-AD65-09EB966DB315}" type="presParOf" srcId="{DDA5F038-0B7A-473E-8F17-FC09DB1E313A}" destId="{B32B388C-2343-45D3-BFC8-0393C7C4DDF0}" srcOrd="2" destOrd="0" presId="urn:microsoft.com/office/officeart/2008/layout/LinedList"/>
    <dgm:cxn modelId="{98550090-1BBA-4409-A371-D920094A5BE7}" type="presParOf" srcId="{DDA5F038-0B7A-473E-8F17-FC09DB1E313A}" destId="{31FECD89-BF14-4E01-BA0B-BF2F4E14BC32}" srcOrd="3" destOrd="0" presId="urn:microsoft.com/office/officeart/2008/layout/LinedList"/>
    <dgm:cxn modelId="{14CF547B-9D6D-49E8-A319-E84536896701}" type="presParOf" srcId="{31FECD89-BF14-4E01-BA0B-BF2F4E14BC32}" destId="{F8EFE537-E521-439A-A044-EB2892894959}" srcOrd="0" destOrd="0" presId="urn:microsoft.com/office/officeart/2008/layout/LinedList"/>
    <dgm:cxn modelId="{83725D0C-4027-4CDC-85A1-8D433C8E3B63}" type="presParOf" srcId="{31FECD89-BF14-4E01-BA0B-BF2F4E14BC32}" destId="{9C833303-FACC-4C1E-94A9-0AAFC7043966}" srcOrd="1" destOrd="0" presId="urn:microsoft.com/office/officeart/2008/layout/LinedList"/>
    <dgm:cxn modelId="{36DA034C-2735-488E-820A-52F1156581FE}" type="presParOf" srcId="{DDA5F038-0B7A-473E-8F17-FC09DB1E313A}" destId="{50A92C6C-5A42-4967-9EB1-D8A3F2D31190}" srcOrd="4" destOrd="0" presId="urn:microsoft.com/office/officeart/2008/layout/LinedList"/>
    <dgm:cxn modelId="{107A25D1-2104-4B24-8BF5-ABA6034CDA3A}" type="presParOf" srcId="{DDA5F038-0B7A-473E-8F17-FC09DB1E313A}" destId="{3AD945FC-54C2-4342-A8ED-596D82A53D1B}" srcOrd="5" destOrd="0" presId="urn:microsoft.com/office/officeart/2008/layout/LinedList"/>
    <dgm:cxn modelId="{86199F1F-EDD7-4345-B438-A27D5EA843B8}" type="presParOf" srcId="{3AD945FC-54C2-4342-A8ED-596D82A53D1B}" destId="{8C065443-DF2A-4767-90A2-51CFA8FCF0B7}" srcOrd="0" destOrd="0" presId="urn:microsoft.com/office/officeart/2008/layout/LinedList"/>
    <dgm:cxn modelId="{00937973-295D-435E-9EC2-B0FBD2D1F2A8}" type="presParOf" srcId="{3AD945FC-54C2-4342-A8ED-596D82A53D1B}" destId="{236104F6-6556-4CC0-A350-0FD00D886CAB}" srcOrd="1" destOrd="0" presId="urn:microsoft.com/office/officeart/2008/layout/LinedList"/>
    <dgm:cxn modelId="{78F138BF-1EE5-4DB9-8B2A-90C57FC4B323}" type="presParOf" srcId="{DDA5F038-0B7A-473E-8F17-FC09DB1E313A}" destId="{ADAF6B75-A11A-44D0-8A91-3544D13C0908}" srcOrd="6" destOrd="0" presId="urn:microsoft.com/office/officeart/2008/layout/LinedList"/>
    <dgm:cxn modelId="{53120FA5-9B78-4CFF-9A57-01C2DFDFDBB1}" type="presParOf" srcId="{DDA5F038-0B7A-473E-8F17-FC09DB1E313A}" destId="{8098B6C0-57D2-40A8-B80A-84DB342C20D1}" srcOrd="7" destOrd="0" presId="urn:microsoft.com/office/officeart/2008/layout/LinedList"/>
    <dgm:cxn modelId="{303E92FC-2BE9-437D-80FD-A13215AD79C1}" type="presParOf" srcId="{8098B6C0-57D2-40A8-B80A-84DB342C20D1}" destId="{045AF1F0-246D-4283-B8AC-2463A29ECA56}" srcOrd="0" destOrd="0" presId="urn:microsoft.com/office/officeart/2008/layout/LinedList"/>
    <dgm:cxn modelId="{3365E97C-701E-440C-B3D6-E509C396B418}" type="presParOf" srcId="{8098B6C0-57D2-40A8-B80A-84DB342C20D1}" destId="{786239FA-9BCD-4BED-8CD0-6C76B66CFAFD}" srcOrd="1" destOrd="0" presId="urn:microsoft.com/office/officeart/2008/layout/LinedList"/>
    <dgm:cxn modelId="{A2C8C82A-D514-4F2E-AF2D-965D0D6FE8BE}" type="presParOf" srcId="{DDA5F038-0B7A-473E-8F17-FC09DB1E313A}" destId="{EF1490A4-8329-49A3-8A24-C2EE306C67BE}" srcOrd="8" destOrd="0" presId="urn:microsoft.com/office/officeart/2008/layout/LinedList"/>
    <dgm:cxn modelId="{7C18D49E-9D00-47A0-955E-2999A3F26BB1}" type="presParOf" srcId="{DDA5F038-0B7A-473E-8F17-FC09DB1E313A}" destId="{456E3D3E-42D0-4674-8F36-CF805B07A1DD}" srcOrd="9" destOrd="0" presId="urn:microsoft.com/office/officeart/2008/layout/LinedList"/>
    <dgm:cxn modelId="{CB21A967-07B4-4251-89BD-0501AC72B3FA}" type="presParOf" srcId="{456E3D3E-42D0-4674-8F36-CF805B07A1DD}" destId="{0CFC7F07-4195-4685-AA51-6FF62D78FF31}" srcOrd="0" destOrd="0" presId="urn:microsoft.com/office/officeart/2008/layout/LinedList"/>
    <dgm:cxn modelId="{55AEE786-B659-43F8-A419-BD1E5D927B05}" type="presParOf" srcId="{456E3D3E-42D0-4674-8F36-CF805B07A1DD}" destId="{7D7540CB-F18D-4DAB-8B00-8520403FFE1F}" srcOrd="1" destOrd="0" presId="urn:microsoft.com/office/officeart/2008/layout/LinedList"/>
    <dgm:cxn modelId="{F966599E-2A60-4D21-B073-D406DD788E7D}" type="presParOf" srcId="{DDA5F038-0B7A-473E-8F17-FC09DB1E313A}" destId="{6541B576-750C-4FBC-8D33-65C79B9429D3}" srcOrd="10" destOrd="0" presId="urn:microsoft.com/office/officeart/2008/layout/LinedList"/>
    <dgm:cxn modelId="{6CFA2DEB-C629-45B5-8955-B56DC5EC735A}" type="presParOf" srcId="{DDA5F038-0B7A-473E-8F17-FC09DB1E313A}" destId="{3A974335-2A05-4E45-BF31-F8EB16276540}" srcOrd="11" destOrd="0" presId="urn:microsoft.com/office/officeart/2008/layout/LinedList"/>
    <dgm:cxn modelId="{D2F82A4B-42FB-43BF-8CF2-C8C6ADAD77A4}" type="presParOf" srcId="{3A974335-2A05-4E45-BF31-F8EB16276540}" destId="{B8D9640E-478B-40C6-BF89-3AB0EB592E72}" srcOrd="0" destOrd="0" presId="urn:microsoft.com/office/officeart/2008/layout/LinedList"/>
    <dgm:cxn modelId="{3CA0AE2C-610D-4381-B5DB-D0239065A7F2}" type="presParOf" srcId="{3A974335-2A05-4E45-BF31-F8EB16276540}" destId="{5F5E651A-CE61-486A-ACEF-5A5270D114AA}" srcOrd="1" destOrd="0" presId="urn:microsoft.com/office/officeart/2008/layout/LinedList"/>
    <dgm:cxn modelId="{23AD97FA-42FA-4024-989F-F14EB1715E70}" type="presParOf" srcId="{DDA5F038-0B7A-473E-8F17-FC09DB1E313A}" destId="{464BCB33-A940-489C-BB40-F57FBC895F18}" srcOrd="12" destOrd="0" presId="urn:microsoft.com/office/officeart/2008/layout/LinedList"/>
    <dgm:cxn modelId="{63144E41-E55F-4615-BE38-5B3008564F49}" type="presParOf" srcId="{DDA5F038-0B7A-473E-8F17-FC09DB1E313A}" destId="{B80D34B1-F8D4-4B3D-8B7B-5037CE8D22C6}" srcOrd="13" destOrd="0" presId="urn:microsoft.com/office/officeart/2008/layout/LinedList"/>
    <dgm:cxn modelId="{AFDE84D8-167D-4D39-94CA-E7EC0B22AA20}" type="presParOf" srcId="{B80D34B1-F8D4-4B3D-8B7B-5037CE8D22C6}" destId="{1B538B51-DC13-4CF1-884B-BE5D8FE0CE40}" srcOrd="0" destOrd="0" presId="urn:microsoft.com/office/officeart/2008/layout/LinedList"/>
    <dgm:cxn modelId="{ED2457E3-5B96-4853-AA2E-3EF038592BB2}" type="presParOf" srcId="{B80D34B1-F8D4-4B3D-8B7B-5037CE8D22C6}" destId="{21D0AD92-E403-452F-8521-6526AAD4B971}" srcOrd="1" destOrd="0" presId="urn:microsoft.com/office/officeart/2008/layout/LinedList"/>
    <dgm:cxn modelId="{03298705-A176-4530-A559-CC14C7C75D1D}" type="presParOf" srcId="{DDA5F038-0B7A-473E-8F17-FC09DB1E313A}" destId="{81F4FA67-4B75-48F1-B664-34D6E56E5A4D}" srcOrd="14" destOrd="0" presId="urn:microsoft.com/office/officeart/2008/layout/LinedList"/>
    <dgm:cxn modelId="{D42571EA-0557-41E1-8611-6D94186CAEE1}" type="presParOf" srcId="{DDA5F038-0B7A-473E-8F17-FC09DB1E313A}" destId="{BDEA17A4-50C9-4439-A490-F7B94FB2C529}" srcOrd="15" destOrd="0" presId="urn:microsoft.com/office/officeart/2008/layout/LinedList"/>
    <dgm:cxn modelId="{DAD33521-CEC5-4C8A-927C-6AF7E62D6854}" type="presParOf" srcId="{BDEA17A4-50C9-4439-A490-F7B94FB2C529}" destId="{ECDDBBD6-EBB1-4013-8A54-32D08E689099}" srcOrd="0" destOrd="0" presId="urn:microsoft.com/office/officeart/2008/layout/LinedList"/>
    <dgm:cxn modelId="{3AF54EAF-98B2-4EDD-8291-C1D7DD53E03F}" type="presParOf" srcId="{BDEA17A4-50C9-4439-A490-F7B94FB2C529}" destId="{5AE1B968-CCAF-4E59-B318-52CBA55432F0}" srcOrd="1" destOrd="0" presId="urn:microsoft.com/office/officeart/2008/layout/LinedList"/>
    <dgm:cxn modelId="{86C24662-F57F-4164-94B9-39CBFC8A4FFA}" type="presParOf" srcId="{DDA5F038-0B7A-473E-8F17-FC09DB1E313A}" destId="{9BE8F2C9-24F7-4BFF-80FA-C29785E395BB}" srcOrd="16" destOrd="0" presId="urn:microsoft.com/office/officeart/2008/layout/LinedList"/>
    <dgm:cxn modelId="{D5535079-B9FD-459A-8DDD-2A7FE7EC7ED5}" type="presParOf" srcId="{DDA5F038-0B7A-473E-8F17-FC09DB1E313A}" destId="{B1C068C7-DCE3-4DF0-AED8-89903D63FFB8}" srcOrd="17" destOrd="0" presId="urn:microsoft.com/office/officeart/2008/layout/LinedList"/>
    <dgm:cxn modelId="{11AC2B62-E0AD-4DA3-BE3B-6526BFE64540}" type="presParOf" srcId="{B1C068C7-DCE3-4DF0-AED8-89903D63FFB8}" destId="{34508008-8262-4071-BFA1-C410F1E9BBEC}" srcOrd="0" destOrd="0" presId="urn:microsoft.com/office/officeart/2008/layout/LinedList"/>
    <dgm:cxn modelId="{958056D7-75C6-4DA5-A9CB-AF4F74C2612D}" type="presParOf" srcId="{B1C068C7-DCE3-4DF0-AED8-89903D63FFB8}" destId="{8CE52F44-53FA-4285-8D93-9891A15EFE6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F9B9852-D380-4FBB-A861-3AD767227D5F}"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8115C2B1-0D8A-409E-B707-139A7BAF7F69}">
      <dgm:prSet/>
      <dgm:spPr/>
      <dgm:t>
        <a:bodyPr/>
        <a:lstStyle/>
        <a:p>
          <a:pPr>
            <a:lnSpc>
              <a:spcPct val="100000"/>
            </a:lnSpc>
            <a:defRPr b="1"/>
          </a:pPr>
          <a:r>
            <a:rPr lang="en-GB" baseline="0"/>
            <a:t>Twitter </a:t>
          </a:r>
          <a:r>
            <a:rPr lang="en-US" baseline="0"/>
            <a:t>APIs</a:t>
          </a:r>
          <a:endParaRPr lang="en-US"/>
        </a:p>
      </dgm:t>
    </dgm:pt>
    <dgm:pt modelId="{793BEE8A-948C-4FF2-8076-DF123852C287}" type="parTrans" cxnId="{6CF75188-CB11-46EA-A250-5A8A99FF6FEF}">
      <dgm:prSet/>
      <dgm:spPr/>
      <dgm:t>
        <a:bodyPr/>
        <a:lstStyle/>
        <a:p>
          <a:endParaRPr lang="en-US"/>
        </a:p>
      </dgm:t>
    </dgm:pt>
    <dgm:pt modelId="{39FEACB6-B146-4133-8574-6DE96B2D4567}" type="sibTrans" cxnId="{6CF75188-CB11-46EA-A250-5A8A99FF6FEF}">
      <dgm:prSet/>
      <dgm:spPr/>
      <dgm:t>
        <a:bodyPr/>
        <a:lstStyle/>
        <a:p>
          <a:endParaRPr lang="en-US"/>
        </a:p>
      </dgm:t>
    </dgm:pt>
    <dgm:pt modelId="{85CA32E0-CF64-4955-BDC2-60687C1EEFDA}">
      <dgm:prSet/>
      <dgm:spPr/>
      <dgm:t>
        <a:bodyPr/>
        <a:lstStyle/>
        <a:p>
          <a:pPr>
            <a:lnSpc>
              <a:spcPct val="100000"/>
            </a:lnSpc>
          </a:pPr>
          <a:r>
            <a:rPr lang="en-GB"/>
            <a:t>Some programming skills required</a:t>
          </a:r>
          <a:endParaRPr lang="en-US"/>
        </a:p>
      </dgm:t>
    </dgm:pt>
    <dgm:pt modelId="{4FE2A439-C1B6-4FF0-AA3E-1DFD5D11A760}" type="parTrans" cxnId="{6B089D1C-83C0-4B48-9199-B0E60C736915}">
      <dgm:prSet/>
      <dgm:spPr/>
      <dgm:t>
        <a:bodyPr/>
        <a:lstStyle/>
        <a:p>
          <a:endParaRPr lang="en-US"/>
        </a:p>
      </dgm:t>
    </dgm:pt>
    <dgm:pt modelId="{9EB379DC-DA8D-4B9F-A8DB-03D3ED14C2E0}" type="sibTrans" cxnId="{6B089D1C-83C0-4B48-9199-B0E60C736915}">
      <dgm:prSet/>
      <dgm:spPr/>
      <dgm:t>
        <a:bodyPr/>
        <a:lstStyle/>
        <a:p>
          <a:endParaRPr lang="en-US"/>
        </a:p>
      </dgm:t>
    </dgm:pt>
    <dgm:pt modelId="{2D5BF336-E6F2-4270-A40C-EC3AC5BB17B4}">
      <dgm:prSet/>
      <dgm:spPr/>
      <dgm:t>
        <a:bodyPr/>
        <a:lstStyle/>
        <a:p>
          <a:pPr>
            <a:lnSpc>
              <a:spcPct val="100000"/>
            </a:lnSpc>
          </a:pPr>
          <a:r>
            <a:rPr lang="en-GB" dirty="0"/>
            <a:t>Many available packages in Python (</a:t>
          </a:r>
          <a:r>
            <a:rPr lang="en-GB" dirty="0" err="1"/>
            <a:t>tweepy</a:t>
          </a:r>
          <a:r>
            <a:rPr lang="en-GB" dirty="0"/>
            <a:t>) and R (</a:t>
          </a:r>
          <a:r>
            <a:rPr lang="en-GB" dirty="0" err="1"/>
            <a:t>twitteR</a:t>
          </a:r>
          <a:r>
            <a:rPr lang="en-GB" dirty="0"/>
            <a:t>)</a:t>
          </a:r>
          <a:endParaRPr lang="en-US" dirty="0"/>
        </a:p>
      </dgm:t>
    </dgm:pt>
    <dgm:pt modelId="{1A4D62D7-8772-48E0-9D46-62E08F477370}" type="parTrans" cxnId="{EE5D6C3A-4237-4495-8C0C-D13C88DA3E11}">
      <dgm:prSet/>
      <dgm:spPr/>
      <dgm:t>
        <a:bodyPr/>
        <a:lstStyle/>
        <a:p>
          <a:endParaRPr lang="en-US"/>
        </a:p>
      </dgm:t>
    </dgm:pt>
    <dgm:pt modelId="{EC3428FE-DF16-4DE4-9575-FB6EE9336538}" type="sibTrans" cxnId="{EE5D6C3A-4237-4495-8C0C-D13C88DA3E11}">
      <dgm:prSet/>
      <dgm:spPr/>
      <dgm:t>
        <a:bodyPr/>
        <a:lstStyle/>
        <a:p>
          <a:endParaRPr lang="en-US"/>
        </a:p>
      </dgm:t>
    </dgm:pt>
    <dgm:pt modelId="{8DD6879B-35FC-4691-8545-DFFD9378EF88}">
      <dgm:prSet/>
      <dgm:spPr/>
      <dgm:t>
        <a:bodyPr/>
        <a:lstStyle/>
        <a:p>
          <a:pPr>
            <a:lnSpc>
              <a:spcPct val="100000"/>
            </a:lnSpc>
          </a:pPr>
          <a:r>
            <a:rPr lang="en-GB"/>
            <a:t>Flexible but constraints on data collected. </a:t>
          </a:r>
          <a:endParaRPr lang="en-US"/>
        </a:p>
      </dgm:t>
    </dgm:pt>
    <dgm:pt modelId="{3B57F1FF-93CD-4733-9FFA-F1A7BB09B03D}" type="parTrans" cxnId="{4F4472BC-AEC9-4308-A5EC-23B5E1D27D85}">
      <dgm:prSet/>
      <dgm:spPr/>
      <dgm:t>
        <a:bodyPr/>
        <a:lstStyle/>
        <a:p>
          <a:endParaRPr lang="en-US"/>
        </a:p>
      </dgm:t>
    </dgm:pt>
    <dgm:pt modelId="{4D99AA1F-B438-4D39-AE43-CAE0FB1D9D6C}" type="sibTrans" cxnId="{4F4472BC-AEC9-4308-A5EC-23B5E1D27D85}">
      <dgm:prSet/>
      <dgm:spPr/>
      <dgm:t>
        <a:bodyPr/>
        <a:lstStyle/>
        <a:p>
          <a:endParaRPr lang="en-US"/>
        </a:p>
      </dgm:t>
    </dgm:pt>
    <dgm:pt modelId="{7C657BE9-C906-4314-84B6-B427EBCBE13A}">
      <dgm:prSet/>
      <dgm:spPr/>
      <dgm:t>
        <a:bodyPr/>
        <a:lstStyle/>
        <a:p>
          <a:pPr>
            <a:lnSpc>
              <a:spcPct val="100000"/>
            </a:lnSpc>
            <a:defRPr b="1"/>
          </a:pPr>
          <a:r>
            <a:rPr lang="en-GB"/>
            <a:t>Web scraping</a:t>
          </a:r>
          <a:endParaRPr lang="en-US"/>
        </a:p>
      </dgm:t>
    </dgm:pt>
    <dgm:pt modelId="{C680709B-396F-4261-B19F-A5595E7EF54F}" type="parTrans" cxnId="{EF6C2B7C-CE4A-4BB0-A09B-ABEE52A4D96A}">
      <dgm:prSet/>
      <dgm:spPr/>
      <dgm:t>
        <a:bodyPr/>
        <a:lstStyle/>
        <a:p>
          <a:endParaRPr lang="en-US"/>
        </a:p>
      </dgm:t>
    </dgm:pt>
    <dgm:pt modelId="{D31A65E7-D4D9-4BAF-9874-AB53D8D7A565}" type="sibTrans" cxnId="{EF6C2B7C-CE4A-4BB0-A09B-ABEE52A4D96A}">
      <dgm:prSet/>
      <dgm:spPr/>
      <dgm:t>
        <a:bodyPr/>
        <a:lstStyle/>
        <a:p>
          <a:endParaRPr lang="en-US"/>
        </a:p>
      </dgm:t>
    </dgm:pt>
    <dgm:pt modelId="{D432105D-7709-4314-9038-47CCC1283089}">
      <dgm:prSet/>
      <dgm:spPr/>
      <dgm:t>
        <a:bodyPr/>
        <a:lstStyle/>
        <a:p>
          <a:pPr>
            <a:lnSpc>
              <a:spcPct val="100000"/>
            </a:lnSpc>
          </a:pPr>
          <a:r>
            <a:rPr lang="en-GB"/>
            <a:t>More advanced programming</a:t>
          </a:r>
          <a:endParaRPr lang="en-US"/>
        </a:p>
      </dgm:t>
    </dgm:pt>
    <dgm:pt modelId="{D1025F05-35BC-40D4-9910-B73081EF74E0}" type="parTrans" cxnId="{F2FB9EB0-C9C6-4051-AA37-21BC287B6AC6}">
      <dgm:prSet/>
      <dgm:spPr/>
      <dgm:t>
        <a:bodyPr/>
        <a:lstStyle/>
        <a:p>
          <a:endParaRPr lang="en-US"/>
        </a:p>
      </dgm:t>
    </dgm:pt>
    <dgm:pt modelId="{85D72EFC-0A36-4028-95F8-D7E67312A319}" type="sibTrans" cxnId="{F2FB9EB0-C9C6-4051-AA37-21BC287B6AC6}">
      <dgm:prSet/>
      <dgm:spPr/>
      <dgm:t>
        <a:bodyPr/>
        <a:lstStyle/>
        <a:p>
          <a:endParaRPr lang="en-US"/>
        </a:p>
      </dgm:t>
    </dgm:pt>
    <dgm:pt modelId="{AF5FE138-777E-4022-BF3E-33D3F3F3093F}">
      <dgm:prSet/>
      <dgm:spPr/>
      <dgm:t>
        <a:bodyPr/>
        <a:lstStyle/>
        <a:p>
          <a:pPr>
            <a:lnSpc>
              <a:spcPct val="100000"/>
            </a:lnSpc>
          </a:pPr>
          <a:r>
            <a:rPr lang="en-GB"/>
            <a:t>More flexible, you can get more data</a:t>
          </a:r>
          <a:endParaRPr lang="en-US"/>
        </a:p>
      </dgm:t>
    </dgm:pt>
    <dgm:pt modelId="{433FD1F0-F7E8-4655-A0E0-AEFBCCE3ECB6}" type="parTrans" cxnId="{35A29138-78CE-43DE-A76A-DE0A5C0250EC}">
      <dgm:prSet/>
      <dgm:spPr/>
      <dgm:t>
        <a:bodyPr/>
        <a:lstStyle/>
        <a:p>
          <a:endParaRPr lang="en-US"/>
        </a:p>
      </dgm:t>
    </dgm:pt>
    <dgm:pt modelId="{E51696A3-A561-404A-ABB7-0B157E4F3815}" type="sibTrans" cxnId="{35A29138-78CE-43DE-A76A-DE0A5C0250EC}">
      <dgm:prSet/>
      <dgm:spPr/>
      <dgm:t>
        <a:bodyPr/>
        <a:lstStyle/>
        <a:p>
          <a:endParaRPr lang="en-US"/>
        </a:p>
      </dgm:t>
    </dgm:pt>
    <dgm:pt modelId="{B2AD8469-C8B8-4628-93F1-241256B35085}">
      <dgm:prSet/>
      <dgm:spPr/>
      <dgm:t>
        <a:bodyPr/>
        <a:lstStyle/>
        <a:p>
          <a:pPr>
            <a:lnSpc>
              <a:spcPct val="100000"/>
            </a:lnSpc>
          </a:pPr>
          <a:r>
            <a:rPr lang="en-GB"/>
            <a:t>Still have to follow Twitter rules of service</a:t>
          </a:r>
          <a:endParaRPr lang="en-US"/>
        </a:p>
      </dgm:t>
    </dgm:pt>
    <dgm:pt modelId="{A84895B1-D800-4759-BD0E-D36714B46E21}" type="parTrans" cxnId="{F09A437A-E78E-4A9D-A7D6-E46FF525DCBE}">
      <dgm:prSet/>
      <dgm:spPr/>
      <dgm:t>
        <a:bodyPr/>
        <a:lstStyle/>
        <a:p>
          <a:endParaRPr lang="en-US"/>
        </a:p>
      </dgm:t>
    </dgm:pt>
    <dgm:pt modelId="{25EDA0E5-AB12-4CB8-99B6-33F9EAA47516}" type="sibTrans" cxnId="{F09A437A-E78E-4A9D-A7D6-E46FF525DCBE}">
      <dgm:prSet/>
      <dgm:spPr/>
      <dgm:t>
        <a:bodyPr/>
        <a:lstStyle/>
        <a:p>
          <a:endParaRPr lang="en-US"/>
        </a:p>
      </dgm:t>
    </dgm:pt>
    <dgm:pt modelId="{A951A48A-228F-4016-AA68-BC80ACC6725E}">
      <dgm:prSet/>
      <dgm:spPr/>
      <dgm:t>
        <a:bodyPr/>
        <a:lstStyle/>
        <a:p>
          <a:pPr>
            <a:lnSpc>
              <a:spcPct val="100000"/>
            </a:lnSpc>
            <a:defRPr b="1"/>
          </a:pPr>
          <a:r>
            <a:rPr lang="en-GB" baseline="0"/>
            <a:t>Commercial or free software</a:t>
          </a:r>
          <a:endParaRPr lang="en-US"/>
        </a:p>
      </dgm:t>
    </dgm:pt>
    <dgm:pt modelId="{C1CBBF01-2C41-4975-BF34-079AD722107F}" type="parTrans" cxnId="{60796F6D-F532-4A18-89BC-25D27930AFB3}">
      <dgm:prSet/>
      <dgm:spPr/>
      <dgm:t>
        <a:bodyPr/>
        <a:lstStyle/>
        <a:p>
          <a:endParaRPr lang="en-US"/>
        </a:p>
      </dgm:t>
    </dgm:pt>
    <dgm:pt modelId="{B2420F60-2E2D-4361-B76A-E2C712FF5F31}" type="sibTrans" cxnId="{60796F6D-F532-4A18-89BC-25D27930AFB3}">
      <dgm:prSet/>
      <dgm:spPr/>
      <dgm:t>
        <a:bodyPr/>
        <a:lstStyle/>
        <a:p>
          <a:endParaRPr lang="en-US"/>
        </a:p>
      </dgm:t>
    </dgm:pt>
    <dgm:pt modelId="{72913FFD-6C13-476F-8263-CDAD68844B23}">
      <dgm:prSet/>
      <dgm:spPr/>
      <dgm:t>
        <a:bodyPr/>
        <a:lstStyle/>
        <a:p>
          <a:pPr>
            <a:lnSpc>
              <a:spcPct val="100000"/>
            </a:lnSpc>
          </a:pPr>
          <a:r>
            <a:rPr lang="en-GB"/>
            <a:t>Chorus, </a:t>
          </a:r>
          <a:r>
            <a:rPr lang="en-GB" err="1"/>
            <a:t>NodeXL</a:t>
          </a:r>
          <a:r>
            <a:rPr lang="en-GB"/>
            <a:t>, </a:t>
          </a:r>
          <a:r>
            <a:rPr lang="en-GB" err="1"/>
            <a:t>Voson</a:t>
          </a:r>
          <a:r>
            <a:rPr lang="en-GB"/>
            <a:t>, etc. </a:t>
          </a:r>
          <a:endParaRPr lang="en-US"/>
        </a:p>
      </dgm:t>
    </dgm:pt>
    <dgm:pt modelId="{870CC7DA-2914-4A03-801D-D624F7E03ADD}" type="parTrans" cxnId="{3E7B1BEA-18B6-42D9-9A6F-CDC44CA82ABE}">
      <dgm:prSet/>
      <dgm:spPr/>
      <dgm:t>
        <a:bodyPr/>
        <a:lstStyle/>
        <a:p>
          <a:endParaRPr lang="en-US"/>
        </a:p>
      </dgm:t>
    </dgm:pt>
    <dgm:pt modelId="{28076CC9-4253-4212-A36C-0ED658713D56}" type="sibTrans" cxnId="{3E7B1BEA-18B6-42D9-9A6F-CDC44CA82ABE}">
      <dgm:prSet/>
      <dgm:spPr/>
      <dgm:t>
        <a:bodyPr/>
        <a:lstStyle/>
        <a:p>
          <a:endParaRPr lang="en-US"/>
        </a:p>
      </dgm:t>
    </dgm:pt>
    <dgm:pt modelId="{AC86A966-3109-464D-90B8-8A43265B238F}">
      <dgm:prSet/>
      <dgm:spPr/>
      <dgm:t>
        <a:bodyPr/>
        <a:lstStyle/>
        <a:p>
          <a:pPr>
            <a:lnSpc>
              <a:spcPct val="100000"/>
            </a:lnSpc>
          </a:pPr>
          <a:r>
            <a:rPr lang="en-GB"/>
            <a:t>Easy access</a:t>
          </a:r>
          <a:endParaRPr lang="en-US"/>
        </a:p>
      </dgm:t>
    </dgm:pt>
    <dgm:pt modelId="{5504F62B-EAB8-41AF-B5B3-6B6816686477}" type="parTrans" cxnId="{5860C630-7FD4-47E4-AB4F-E9EBD3765910}">
      <dgm:prSet/>
      <dgm:spPr/>
      <dgm:t>
        <a:bodyPr/>
        <a:lstStyle/>
        <a:p>
          <a:endParaRPr lang="en-US"/>
        </a:p>
      </dgm:t>
    </dgm:pt>
    <dgm:pt modelId="{7A26E761-F362-4CD0-94FF-D56876FCEC2B}" type="sibTrans" cxnId="{5860C630-7FD4-47E4-AB4F-E9EBD3765910}">
      <dgm:prSet/>
      <dgm:spPr/>
      <dgm:t>
        <a:bodyPr/>
        <a:lstStyle/>
        <a:p>
          <a:endParaRPr lang="en-US"/>
        </a:p>
      </dgm:t>
    </dgm:pt>
    <dgm:pt modelId="{0445F606-4BD3-4218-AF6A-A5D9EE48F4FD}">
      <dgm:prSet/>
      <dgm:spPr/>
      <dgm:t>
        <a:bodyPr/>
        <a:lstStyle/>
        <a:p>
          <a:pPr>
            <a:lnSpc>
              <a:spcPct val="100000"/>
            </a:lnSpc>
          </a:pPr>
          <a:r>
            <a:rPr lang="en-GB"/>
            <a:t>Some include data analysis options </a:t>
          </a:r>
          <a:endParaRPr lang="en-US"/>
        </a:p>
      </dgm:t>
    </dgm:pt>
    <dgm:pt modelId="{2F295C4D-7D09-4A5A-8BDD-1E6B510695E4}" type="parTrans" cxnId="{7DF301EC-2115-4209-9AF1-1411F2617A7B}">
      <dgm:prSet/>
      <dgm:spPr/>
      <dgm:t>
        <a:bodyPr/>
        <a:lstStyle/>
        <a:p>
          <a:endParaRPr lang="en-US"/>
        </a:p>
      </dgm:t>
    </dgm:pt>
    <dgm:pt modelId="{02A6F8BC-C9F7-464E-B2A5-AAC893FBFA7F}" type="sibTrans" cxnId="{7DF301EC-2115-4209-9AF1-1411F2617A7B}">
      <dgm:prSet/>
      <dgm:spPr/>
      <dgm:t>
        <a:bodyPr/>
        <a:lstStyle/>
        <a:p>
          <a:endParaRPr lang="en-US"/>
        </a:p>
      </dgm:t>
    </dgm:pt>
    <dgm:pt modelId="{DEBB5BAA-26EC-4CF0-A799-C1B8F6D3D844}">
      <dgm:prSet/>
      <dgm:spPr/>
      <dgm:t>
        <a:bodyPr/>
        <a:lstStyle/>
        <a:p>
          <a:pPr>
            <a:lnSpc>
              <a:spcPct val="100000"/>
            </a:lnSpc>
          </a:pPr>
          <a:r>
            <a:rPr lang="en-GB" dirty="0"/>
            <a:t>Less flexible</a:t>
          </a:r>
          <a:endParaRPr lang="en-US" dirty="0"/>
        </a:p>
      </dgm:t>
    </dgm:pt>
    <dgm:pt modelId="{A84B3AF0-96A8-4325-856E-0A32F757AFA4}" type="parTrans" cxnId="{8F4BD8CA-0691-4480-8107-61440EB4CC80}">
      <dgm:prSet/>
      <dgm:spPr/>
      <dgm:t>
        <a:bodyPr/>
        <a:lstStyle/>
        <a:p>
          <a:endParaRPr lang="en-US"/>
        </a:p>
      </dgm:t>
    </dgm:pt>
    <dgm:pt modelId="{D836B459-6FEC-4720-B1FD-020E00FA22E3}" type="sibTrans" cxnId="{8F4BD8CA-0691-4480-8107-61440EB4CC80}">
      <dgm:prSet/>
      <dgm:spPr/>
      <dgm:t>
        <a:bodyPr/>
        <a:lstStyle/>
        <a:p>
          <a:endParaRPr lang="en-US"/>
        </a:p>
      </dgm:t>
    </dgm:pt>
    <dgm:pt modelId="{90575D9E-1309-4AC1-8549-11DE994E1491}">
      <dgm:prSet/>
      <dgm:spPr/>
      <dgm:t>
        <a:bodyPr/>
        <a:lstStyle/>
        <a:p>
          <a:pPr>
            <a:lnSpc>
              <a:spcPct val="100000"/>
            </a:lnSpc>
          </a:pPr>
          <a:r>
            <a:rPr lang="en-GB"/>
            <a:t>Same constraints as the API</a:t>
          </a:r>
          <a:endParaRPr lang="en-US"/>
        </a:p>
      </dgm:t>
    </dgm:pt>
    <dgm:pt modelId="{85857622-EA73-4FE0-98BB-17203B0E9256}" type="parTrans" cxnId="{DFC1DA32-5C63-4695-A857-88CDBB3D6AB9}">
      <dgm:prSet/>
      <dgm:spPr/>
      <dgm:t>
        <a:bodyPr/>
        <a:lstStyle/>
        <a:p>
          <a:endParaRPr lang="en-US"/>
        </a:p>
      </dgm:t>
    </dgm:pt>
    <dgm:pt modelId="{E61C3F9A-2142-4D03-9DE5-8FCFDE46E1D5}" type="sibTrans" cxnId="{DFC1DA32-5C63-4695-A857-88CDBB3D6AB9}">
      <dgm:prSet/>
      <dgm:spPr/>
      <dgm:t>
        <a:bodyPr/>
        <a:lstStyle/>
        <a:p>
          <a:endParaRPr lang="en-US"/>
        </a:p>
      </dgm:t>
    </dgm:pt>
    <dgm:pt modelId="{B8436FD4-4329-4868-97D2-5F45DD4DF774}">
      <dgm:prSet/>
      <dgm:spPr/>
      <dgm:t>
        <a:bodyPr/>
        <a:lstStyle/>
        <a:p>
          <a:pPr>
            <a:lnSpc>
              <a:spcPct val="100000"/>
            </a:lnSpc>
            <a:defRPr b="1"/>
          </a:pPr>
          <a:r>
            <a:rPr lang="en-GB" baseline="0"/>
            <a:t>Purchasing data from Twitter</a:t>
          </a:r>
          <a:endParaRPr lang="en-US"/>
        </a:p>
      </dgm:t>
    </dgm:pt>
    <dgm:pt modelId="{9730E895-04D1-4D43-9931-286E93A9DC05}" type="parTrans" cxnId="{933ADCF0-9744-4D1B-95AC-BCB54C6333FC}">
      <dgm:prSet/>
      <dgm:spPr/>
      <dgm:t>
        <a:bodyPr/>
        <a:lstStyle/>
        <a:p>
          <a:endParaRPr lang="en-US"/>
        </a:p>
      </dgm:t>
    </dgm:pt>
    <dgm:pt modelId="{4E0DACB7-FF76-498C-8910-4D7D363399C5}" type="sibTrans" cxnId="{933ADCF0-9744-4D1B-95AC-BCB54C6333FC}">
      <dgm:prSet/>
      <dgm:spPr/>
      <dgm:t>
        <a:bodyPr/>
        <a:lstStyle/>
        <a:p>
          <a:endParaRPr lang="en-US"/>
        </a:p>
      </dgm:t>
    </dgm:pt>
    <dgm:pt modelId="{F4992911-A73B-44B7-A30F-389D5BE2270B}">
      <dgm:prSet/>
      <dgm:spPr/>
      <dgm:t>
        <a:bodyPr/>
        <a:lstStyle/>
        <a:p>
          <a:pPr>
            <a:lnSpc>
              <a:spcPct val="100000"/>
            </a:lnSpc>
          </a:pPr>
          <a:r>
            <a:rPr lang="en-GB" dirty="0"/>
            <a:t>Convenient but expensive</a:t>
          </a:r>
          <a:endParaRPr lang="en-US" dirty="0"/>
        </a:p>
      </dgm:t>
    </dgm:pt>
    <dgm:pt modelId="{AEFE5D0B-6B92-4DFF-8756-3E10CDF29E69}" type="parTrans" cxnId="{4E7717EE-35B4-429B-87D9-D59D20F7A235}">
      <dgm:prSet/>
      <dgm:spPr/>
      <dgm:t>
        <a:bodyPr/>
        <a:lstStyle/>
        <a:p>
          <a:endParaRPr lang="en-US"/>
        </a:p>
      </dgm:t>
    </dgm:pt>
    <dgm:pt modelId="{BD36FC5B-D436-405F-B613-84511E664D4A}" type="sibTrans" cxnId="{4E7717EE-35B4-429B-87D9-D59D20F7A235}">
      <dgm:prSet/>
      <dgm:spPr/>
      <dgm:t>
        <a:bodyPr/>
        <a:lstStyle/>
        <a:p>
          <a:endParaRPr lang="en-US"/>
        </a:p>
      </dgm:t>
    </dgm:pt>
    <dgm:pt modelId="{2E62DE3D-E172-42C3-9D65-32DE290E9F12}">
      <dgm:prSet/>
      <dgm:spPr/>
      <dgm:t>
        <a:bodyPr/>
        <a:lstStyle/>
        <a:p>
          <a:pPr>
            <a:lnSpc>
              <a:spcPct val="100000"/>
            </a:lnSpc>
          </a:pPr>
          <a:r>
            <a:rPr lang="en-GB"/>
            <a:t>Free scripts and tutorials: </a:t>
          </a:r>
          <a:r>
            <a:rPr lang="en-GB" b="1" err="1"/>
            <a:t>ExpoNET</a:t>
          </a:r>
          <a:r>
            <a:rPr lang="en-GB" b="1"/>
            <a:t> tools</a:t>
          </a:r>
        </a:p>
      </dgm:t>
    </dgm:pt>
    <dgm:pt modelId="{CC66CAAC-7CCA-4368-AD2F-10589B472728}" type="parTrans" cxnId="{35A7B952-C9F3-4F12-9E2F-45463C622E21}">
      <dgm:prSet/>
      <dgm:spPr/>
    </dgm:pt>
    <dgm:pt modelId="{0433FA0A-F89A-4377-9384-7771AB839483}" type="sibTrans" cxnId="{35A7B952-C9F3-4F12-9E2F-45463C622E21}">
      <dgm:prSet/>
      <dgm:spPr/>
    </dgm:pt>
    <dgm:pt modelId="{D4168595-0F72-4091-ACEC-4C6EEC05F595}" type="pres">
      <dgm:prSet presAssocID="{6F9B9852-D380-4FBB-A861-3AD767227D5F}" presName="root" presStyleCnt="0">
        <dgm:presLayoutVars>
          <dgm:dir/>
          <dgm:resizeHandles val="exact"/>
        </dgm:presLayoutVars>
      </dgm:prSet>
      <dgm:spPr/>
    </dgm:pt>
    <dgm:pt modelId="{F7807FD6-4F58-4EBD-AF5A-B010E9761BA8}" type="pres">
      <dgm:prSet presAssocID="{8115C2B1-0D8A-409E-B707-139A7BAF7F69}" presName="compNode" presStyleCnt="0"/>
      <dgm:spPr/>
    </dgm:pt>
    <dgm:pt modelId="{6F2930EF-6C08-4AD1-ACAE-5376D9651E94}" type="pres">
      <dgm:prSet presAssocID="{8115C2B1-0D8A-409E-B707-139A7BAF7F6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AE9C5D35-F0E4-45A9-AC67-6C07C932793B}" type="pres">
      <dgm:prSet presAssocID="{8115C2B1-0D8A-409E-B707-139A7BAF7F69}" presName="iconSpace" presStyleCnt="0"/>
      <dgm:spPr/>
    </dgm:pt>
    <dgm:pt modelId="{95DF1366-FAE3-4878-A5FA-2B08F0BC2209}" type="pres">
      <dgm:prSet presAssocID="{8115C2B1-0D8A-409E-B707-139A7BAF7F69}" presName="parTx" presStyleLbl="revTx" presStyleIdx="0" presStyleCnt="8">
        <dgm:presLayoutVars>
          <dgm:chMax val="0"/>
          <dgm:chPref val="0"/>
        </dgm:presLayoutVars>
      </dgm:prSet>
      <dgm:spPr/>
    </dgm:pt>
    <dgm:pt modelId="{DA0BF402-F84C-4D59-A16F-9578FFD1449C}" type="pres">
      <dgm:prSet presAssocID="{8115C2B1-0D8A-409E-B707-139A7BAF7F69}" presName="txSpace" presStyleCnt="0"/>
      <dgm:spPr/>
    </dgm:pt>
    <dgm:pt modelId="{1C04A662-F2ED-4142-9C62-13D453CF1CD7}" type="pres">
      <dgm:prSet presAssocID="{8115C2B1-0D8A-409E-B707-139A7BAF7F69}" presName="desTx" presStyleLbl="revTx" presStyleIdx="1" presStyleCnt="8">
        <dgm:presLayoutVars/>
      </dgm:prSet>
      <dgm:spPr/>
    </dgm:pt>
    <dgm:pt modelId="{4611C85F-AE74-4A02-AA72-3051E4F23CA1}" type="pres">
      <dgm:prSet presAssocID="{39FEACB6-B146-4133-8574-6DE96B2D4567}" presName="sibTrans" presStyleCnt="0"/>
      <dgm:spPr/>
    </dgm:pt>
    <dgm:pt modelId="{62D931BD-269C-402C-AF3C-DAD38F85CB7A}" type="pres">
      <dgm:prSet presAssocID="{7C657BE9-C906-4314-84B6-B427EBCBE13A}" presName="compNode" presStyleCnt="0"/>
      <dgm:spPr/>
    </dgm:pt>
    <dgm:pt modelId="{35F60CA4-3CFB-44F8-A364-AE89578330A3}" type="pres">
      <dgm:prSet presAssocID="{7C657BE9-C906-4314-84B6-B427EBCBE13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Brainstorm"/>
        </a:ext>
      </dgm:extLst>
    </dgm:pt>
    <dgm:pt modelId="{869FC865-2FA9-4C86-9109-E912380AEAB4}" type="pres">
      <dgm:prSet presAssocID="{7C657BE9-C906-4314-84B6-B427EBCBE13A}" presName="iconSpace" presStyleCnt="0"/>
      <dgm:spPr/>
    </dgm:pt>
    <dgm:pt modelId="{133DB548-77FB-448F-9A89-029CAAA7631E}" type="pres">
      <dgm:prSet presAssocID="{7C657BE9-C906-4314-84B6-B427EBCBE13A}" presName="parTx" presStyleLbl="revTx" presStyleIdx="2" presStyleCnt="8">
        <dgm:presLayoutVars>
          <dgm:chMax val="0"/>
          <dgm:chPref val="0"/>
        </dgm:presLayoutVars>
      </dgm:prSet>
      <dgm:spPr/>
    </dgm:pt>
    <dgm:pt modelId="{34913308-623A-4F89-860F-010717920565}" type="pres">
      <dgm:prSet presAssocID="{7C657BE9-C906-4314-84B6-B427EBCBE13A}" presName="txSpace" presStyleCnt="0"/>
      <dgm:spPr/>
    </dgm:pt>
    <dgm:pt modelId="{10E61F65-5D58-44B4-9023-AB3097CD795A}" type="pres">
      <dgm:prSet presAssocID="{7C657BE9-C906-4314-84B6-B427EBCBE13A}" presName="desTx" presStyleLbl="revTx" presStyleIdx="3" presStyleCnt="8">
        <dgm:presLayoutVars/>
      </dgm:prSet>
      <dgm:spPr/>
    </dgm:pt>
    <dgm:pt modelId="{24DA9021-4E86-49FC-806C-0953A9B0D64D}" type="pres">
      <dgm:prSet presAssocID="{D31A65E7-D4D9-4BAF-9874-AB53D8D7A565}" presName="sibTrans" presStyleCnt="0"/>
      <dgm:spPr/>
    </dgm:pt>
    <dgm:pt modelId="{F11C9ACC-899B-46E8-BBDA-99911B811491}" type="pres">
      <dgm:prSet presAssocID="{A951A48A-228F-4016-AA68-BC80ACC6725E}" presName="compNode" presStyleCnt="0"/>
      <dgm:spPr/>
    </dgm:pt>
    <dgm:pt modelId="{F4204663-E6B1-486F-BB99-50948C5BC9D4}" type="pres">
      <dgm:prSet presAssocID="{A951A48A-228F-4016-AA68-BC80ACC6725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83BFD8AF-EAB0-4827-ADCB-781AF5D5387B}" type="pres">
      <dgm:prSet presAssocID="{A951A48A-228F-4016-AA68-BC80ACC6725E}" presName="iconSpace" presStyleCnt="0"/>
      <dgm:spPr/>
    </dgm:pt>
    <dgm:pt modelId="{D4F7AEB9-A54C-4B21-A898-3DA063E9CA24}" type="pres">
      <dgm:prSet presAssocID="{A951A48A-228F-4016-AA68-BC80ACC6725E}" presName="parTx" presStyleLbl="revTx" presStyleIdx="4" presStyleCnt="8">
        <dgm:presLayoutVars>
          <dgm:chMax val="0"/>
          <dgm:chPref val="0"/>
        </dgm:presLayoutVars>
      </dgm:prSet>
      <dgm:spPr/>
    </dgm:pt>
    <dgm:pt modelId="{67FA72D0-D9F3-4D15-B9B2-8BA7FC701424}" type="pres">
      <dgm:prSet presAssocID="{A951A48A-228F-4016-AA68-BC80ACC6725E}" presName="txSpace" presStyleCnt="0"/>
      <dgm:spPr/>
    </dgm:pt>
    <dgm:pt modelId="{C12D387C-C9AD-4DEA-9BF1-720482B9D8FB}" type="pres">
      <dgm:prSet presAssocID="{A951A48A-228F-4016-AA68-BC80ACC6725E}" presName="desTx" presStyleLbl="revTx" presStyleIdx="5" presStyleCnt="8">
        <dgm:presLayoutVars/>
      </dgm:prSet>
      <dgm:spPr/>
    </dgm:pt>
    <dgm:pt modelId="{A23594CC-AAD9-4773-BACB-F9902ED3FAA3}" type="pres">
      <dgm:prSet presAssocID="{B2420F60-2E2D-4361-B76A-E2C712FF5F31}" presName="sibTrans" presStyleCnt="0"/>
      <dgm:spPr/>
    </dgm:pt>
    <dgm:pt modelId="{FBADD6F1-42B0-4631-8A14-09ACB26D42DE}" type="pres">
      <dgm:prSet presAssocID="{B8436FD4-4329-4868-97D2-5F45DD4DF774}" presName="compNode" presStyleCnt="0"/>
      <dgm:spPr/>
    </dgm:pt>
    <dgm:pt modelId="{78FC4A33-34CF-4317-94BB-073CD6141159}" type="pres">
      <dgm:prSet presAssocID="{B8436FD4-4329-4868-97D2-5F45DD4DF77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ey"/>
        </a:ext>
      </dgm:extLst>
    </dgm:pt>
    <dgm:pt modelId="{30345085-A9F1-44D0-BF58-BFE13985A17B}" type="pres">
      <dgm:prSet presAssocID="{B8436FD4-4329-4868-97D2-5F45DD4DF774}" presName="iconSpace" presStyleCnt="0"/>
      <dgm:spPr/>
    </dgm:pt>
    <dgm:pt modelId="{C06FD729-4BC1-4880-AA54-581D9910A7AC}" type="pres">
      <dgm:prSet presAssocID="{B8436FD4-4329-4868-97D2-5F45DD4DF774}" presName="parTx" presStyleLbl="revTx" presStyleIdx="6" presStyleCnt="8">
        <dgm:presLayoutVars>
          <dgm:chMax val="0"/>
          <dgm:chPref val="0"/>
        </dgm:presLayoutVars>
      </dgm:prSet>
      <dgm:spPr/>
    </dgm:pt>
    <dgm:pt modelId="{CE760E5E-38C7-4CBD-891C-3AF1CAF72292}" type="pres">
      <dgm:prSet presAssocID="{B8436FD4-4329-4868-97D2-5F45DD4DF774}" presName="txSpace" presStyleCnt="0"/>
      <dgm:spPr/>
    </dgm:pt>
    <dgm:pt modelId="{C6F8C4CC-E203-4F9A-B340-B19EA7144199}" type="pres">
      <dgm:prSet presAssocID="{B8436FD4-4329-4868-97D2-5F45DD4DF774}" presName="desTx" presStyleLbl="revTx" presStyleIdx="7" presStyleCnt="8">
        <dgm:presLayoutVars/>
      </dgm:prSet>
      <dgm:spPr/>
    </dgm:pt>
  </dgm:ptLst>
  <dgm:cxnLst>
    <dgm:cxn modelId="{EC313003-F4F4-4594-B68B-24AFF7054DCD}" type="presOf" srcId="{B2AD8469-C8B8-4628-93F1-241256B35085}" destId="{10E61F65-5D58-44B4-9023-AB3097CD795A}" srcOrd="0" destOrd="2" presId="urn:microsoft.com/office/officeart/2018/5/layout/CenteredIconLabelDescriptionList"/>
    <dgm:cxn modelId="{78EE2D10-6DE3-4533-8891-C51AEB6293FE}" type="presOf" srcId="{DEBB5BAA-26EC-4CF0-A799-C1B8F6D3D844}" destId="{C12D387C-C9AD-4DEA-9BF1-720482B9D8FB}" srcOrd="0" destOrd="3" presId="urn:microsoft.com/office/officeart/2018/5/layout/CenteredIconLabelDescriptionList"/>
    <dgm:cxn modelId="{C357B216-FFC8-46C6-B6C6-E593313D8B09}" type="presOf" srcId="{2D5BF336-E6F2-4270-A40C-EC3AC5BB17B4}" destId="{1C04A662-F2ED-4142-9C62-13D453CF1CD7}" srcOrd="0" destOrd="1" presId="urn:microsoft.com/office/officeart/2018/5/layout/CenteredIconLabelDescriptionList"/>
    <dgm:cxn modelId="{6B089D1C-83C0-4B48-9199-B0E60C736915}" srcId="{8115C2B1-0D8A-409E-B707-139A7BAF7F69}" destId="{85CA32E0-CF64-4955-BDC2-60687C1EEFDA}" srcOrd="0" destOrd="0" parTransId="{4FE2A439-C1B6-4FF0-AA3E-1DFD5D11A760}" sibTransId="{9EB379DC-DA8D-4B9F-A8DB-03D3ED14C2E0}"/>
    <dgm:cxn modelId="{6CCAE21C-A9B6-42BE-AA1D-153A216B42F1}" type="presOf" srcId="{0445F606-4BD3-4218-AF6A-A5D9EE48F4FD}" destId="{C12D387C-C9AD-4DEA-9BF1-720482B9D8FB}" srcOrd="0" destOrd="2" presId="urn:microsoft.com/office/officeart/2018/5/layout/CenteredIconLabelDescriptionList"/>
    <dgm:cxn modelId="{6089E829-31EE-4F78-BC29-32B28D505DFC}" type="presOf" srcId="{D432105D-7709-4314-9038-47CCC1283089}" destId="{10E61F65-5D58-44B4-9023-AB3097CD795A}" srcOrd="0" destOrd="0" presId="urn:microsoft.com/office/officeart/2018/5/layout/CenteredIconLabelDescriptionList"/>
    <dgm:cxn modelId="{5860C630-7FD4-47E4-AB4F-E9EBD3765910}" srcId="{A951A48A-228F-4016-AA68-BC80ACC6725E}" destId="{AC86A966-3109-464D-90B8-8A43265B238F}" srcOrd="1" destOrd="0" parTransId="{5504F62B-EAB8-41AF-B5B3-6B6816686477}" sibTransId="{7A26E761-F362-4CD0-94FF-D56876FCEC2B}"/>
    <dgm:cxn modelId="{DFC1DA32-5C63-4695-A857-88CDBB3D6AB9}" srcId="{A951A48A-228F-4016-AA68-BC80ACC6725E}" destId="{90575D9E-1309-4AC1-8549-11DE994E1491}" srcOrd="4" destOrd="0" parTransId="{85857622-EA73-4FE0-98BB-17203B0E9256}" sibTransId="{E61C3F9A-2142-4D03-9DE5-8FCFDE46E1D5}"/>
    <dgm:cxn modelId="{35A29138-78CE-43DE-A76A-DE0A5C0250EC}" srcId="{7C657BE9-C906-4314-84B6-B427EBCBE13A}" destId="{AF5FE138-777E-4022-BF3E-33D3F3F3093F}" srcOrd="1" destOrd="0" parTransId="{433FD1F0-F7E8-4655-A0E0-AEFBCCE3ECB6}" sibTransId="{E51696A3-A561-404A-ABB7-0B157E4F3815}"/>
    <dgm:cxn modelId="{EE5D6C3A-4237-4495-8C0C-D13C88DA3E11}" srcId="{8115C2B1-0D8A-409E-B707-139A7BAF7F69}" destId="{2D5BF336-E6F2-4270-A40C-EC3AC5BB17B4}" srcOrd="1" destOrd="0" parTransId="{1A4D62D7-8772-48E0-9D46-62E08F477370}" sibTransId="{EC3428FE-DF16-4DE4-9575-FB6EE9336538}"/>
    <dgm:cxn modelId="{2218183E-22A2-40C3-B03A-98EEB70EFBAB}" type="presOf" srcId="{AF5FE138-777E-4022-BF3E-33D3F3F3093F}" destId="{10E61F65-5D58-44B4-9023-AB3097CD795A}" srcOrd="0" destOrd="1" presId="urn:microsoft.com/office/officeart/2018/5/layout/CenteredIconLabelDescriptionList"/>
    <dgm:cxn modelId="{D042C941-B39D-4B40-8458-BEC28CEC6A1F}" type="presOf" srcId="{6F9B9852-D380-4FBB-A861-3AD767227D5F}" destId="{D4168595-0F72-4091-ACEC-4C6EEC05F595}" srcOrd="0" destOrd="0" presId="urn:microsoft.com/office/officeart/2018/5/layout/CenteredIconLabelDescriptionList"/>
    <dgm:cxn modelId="{CC384663-BBB9-4169-98CD-7039A6950086}" type="presOf" srcId="{2E62DE3D-E172-42C3-9D65-32DE290E9F12}" destId="{1C04A662-F2ED-4142-9C62-13D453CF1CD7}" srcOrd="0" destOrd="2" presId="urn:microsoft.com/office/officeart/2018/5/layout/CenteredIconLabelDescriptionList"/>
    <dgm:cxn modelId="{ED743D69-D245-4A87-949B-938465BFFC37}" type="presOf" srcId="{85CA32E0-CF64-4955-BDC2-60687C1EEFDA}" destId="{1C04A662-F2ED-4142-9C62-13D453CF1CD7}" srcOrd="0" destOrd="0" presId="urn:microsoft.com/office/officeart/2018/5/layout/CenteredIconLabelDescriptionList"/>
    <dgm:cxn modelId="{60796F6D-F532-4A18-89BC-25D27930AFB3}" srcId="{6F9B9852-D380-4FBB-A861-3AD767227D5F}" destId="{A951A48A-228F-4016-AA68-BC80ACC6725E}" srcOrd="2" destOrd="0" parTransId="{C1CBBF01-2C41-4975-BF34-079AD722107F}" sibTransId="{B2420F60-2E2D-4361-B76A-E2C712FF5F31}"/>
    <dgm:cxn modelId="{35A7B952-C9F3-4F12-9E2F-45463C622E21}" srcId="{8115C2B1-0D8A-409E-B707-139A7BAF7F69}" destId="{2E62DE3D-E172-42C3-9D65-32DE290E9F12}" srcOrd="2" destOrd="0" parTransId="{CC66CAAC-7CCA-4368-AD2F-10589B472728}" sibTransId="{0433FA0A-F89A-4377-9384-7771AB839483}"/>
    <dgm:cxn modelId="{C8EB4079-23DF-4C1F-8DF5-9F8258CBE57D}" type="presOf" srcId="{F4992911-A73B-44B7-A30F-389D5BE2270B}" destId="{C6F8C4CC-E203-4F9A-B340-B19EA7144199}" srcOrd="0" destOrd="0" presId="urn:microsoft.com/office/officeart/2018/5/layout/CenteredIconLabelDescriptionList"/>
    <dgm:cxn modelId="{F09A437A-E78E-4A9D-A7D6-E46FF525DCBE}" srcId="{7C657BE9-C906-4314-84B6-B427EBCBE13A}" destId="{B2AD8469-C8B8-4628-93F1-241256B35085}" srcOrd="2" destOrd="0" parTransId="{A84895B1-D800-4759-BD0E-D36714B46E21}" sibTransId="{25EDA0E5-AB12-4CB8-99B6-33F9EAA47516}"/>
    <dgm:cxn modelId="{EF6C2B7C-CE4A-4BB0-A09B-ABEE52A4D96A}" srcId="{6F9B9852-D380-4FBB-A861-3AD767227D5F}" destId="{7C657BE9-C906-4314-84B6-B427EBCBE13A}" srcOrd="1" destOrd="0" parTransId="{C680709B-396F-4261-B19F-A5595E7EF54F}" sibTransId="{D31A65E7-D4D9-4BAF-9874-AB53D8D7A565}"/>
    <dgm:cxn modelId="{6CF75188-CB11-46EA-A250-5A8A99FF6FEF}" srcId="{6F9B9852-D380-4FBB-A861-3AD767227D5F}" destId="{8115C2B1-0D8A-409E-B707-139A7BAF7F69}" srcOrd="0" destOrd="0" parTransId="{793BEE8A-948C-4FF2-8076-DF123852C287}" sibTransId="{39FEACB6-B146-4133-8574-6DE96B2D4567}"/>
    <dgm:cxn modelId="{90A8828D-6FC2-4D7F-B571-CBF757D308FE}" type="presOf" srcId="{72913FFD-6C13-476F-8263-CDAD68844B23}" destId="{C12D387C-C9AD-4DEA-9BF1-720482B9D8FB}" srcOrd="0" destOrd="0" presId="urn:microsoft.com/office/officeart/2018/5/layout/CenteredIconLabelDescriptionList"/>
    <dgm:cxn modelId="{FCAEC4A5-4EB6-4310-81A1-BAF2FD9EEBC4}" type="presOf" srcId="{B8436FD4-4329-4868-97D2-5F45DD4DF774}" destId="{C06FD729-4BC1-4880-AA54-581D9910A7AC}" srcOrd="0" destOrd="0" presId="urn:microsoft.com/office/officeart/2018/5/layout/CenteredIconLabelDescriptionList"/>
    <dgm:cxn modelId="{64C288AD-681E-43A9-9C74-A432C675077D}" type="presOf" srcId="{8115C2B1-0D8A-409E-B707-139A7BAF7F69}" destId="{95DF1366-FAE3-4878-A5FA-2B08F0BC2209}" srcOrd="0" destOrd="0" presId="urn:microsoft.com/office/officeart/2018/5/layout/CenteredIconLabelDescriptionList"/>
    <dgm:cxn modelId="{F2FB9EB0-C9C6-4051-AA37-21BC287B6AC6}" srcId="{7C657BE9-C906-4314-84B6-B427EBCBE13A}" destId="{D432105D-7709-4314-9038-47CCC1283089}" srcOrd="0" destOrd="0" parTransId="{D1025F05-35BC-40D4-9910-B73081EF74E0}" sibTransId="{85D72EFC-0A36-4028-95F8-D7E67312A319}"/>
    <dgm:cxn modelId="{A8F178B4-5737-4F94-9683-3DB1F6E0F40F}" type="presOf" srcId="{A951A48A-228F-4016-AA68-BC80ACC6725E}" destId="{D4F7AEB9-A54C-4B21-A898-3DA063E9CA24}" srcOrd="0" destOrd="0" presId="urn:microsoft.com/office/officeart/2018/5/layout/CenteredIconLabelDescriptionList"/>
    <dgm:cxn modelId="{4EC07CBA-5229-4C31-8262-62174C91B765}" type="presOf" srcId="{AC86A966-3109-464D-90B8-8A43265B238F}" destId="{C12D387C-C9AD-4DEA-9BF1-720482B9D8FB}" srcOrd="0" destOrd="1" presId="urn:microsoft.com/office/officeart/2018/5/layout/CenteredIconLabelDescriptionList"/>
    <dgm:cxn modelId="{4F4472BC-AEC9-4308-A5EC-23B5E1D27D85}" srcId="{8115C2B1-0D8A-409E-B707-139A7BAF7F69}" destId="{8DD6879B-35FC-4691-8545-DFFD9378EF88}" srcOrd="3" destOrd="0" parTransId="{3B57F1FF-93CD-4733-9FFA-F1A7BB09B03D}" sibTransId="{4D99AA1F-B438-4D39-AE43-CAE0FB1D9D6C}"/>
    <dgm:cxn modelId="{60AC0DC8-D002-4FAF-A6A4-2B5F8A261321}" type="presOf" srcId="{90575D9E-1309-4AC1-8549-11DE994E1491}" destId="{C12D387C-C9AD-4DEA-9BF1-720482B9D8FB}" srcOrd="0" destOrd="4" presId="urn:microsoft.com/office/officeart/2018/5/layout/CenteredIconLabelDescriptionList"/>
    <dgm:cxn modelId="{8F4BD8CA-0691-4480-8107-61440EB4CC80}" srcId="{A951A48A-228F-4016-AA68-BC80ACC6725E}" destId="{DEBB5BAA-26EC-4CF0-A799-C1B8F6D3D844}" srcOrd="3" destOrd="0" parTransId="{A84B3AF0-96A8-4325-856E-0A32F757AFA4}" sibTransId="{D836B459-6FEC-4720-B1FD-020E00FA22E3}"/>
    <dgm:cxn modelId="{3E7B1BEA-18B6-42D9-9A6F-CDC44CA82ABE}" srcId="{A951A48A-228F-4016-AA68-BC80ACC6725E}" destId="{72913FFD-6C13-476F-8263-CDAD68844B23}" srcOrd="0" destOrd="0" parTransId="{870CC7DA-2914-4A03-801D-D624F7E03ADD}" sibTransId="{28076CC9-4253-4212-A36C-0ED658713D56}"/>
    <dgm:cxn modelId="{FD90B2EA-FEF3-4471-81E3-6F5BAC394C7D}" type="presOf" srcId="{8DD6879B-35FC-4691-8545-DFFD9378EF88}" destId="{1C04A662-F2ED-4142-9C62-13D453CF1CD7}" srcOrd="0" destOrd="3" presId="urn:microsoft.com/office/officeart/2018/5/layout/CenteredIconLabelDescriptionList"/>
    <dgm:cxn modelId="{7DF301EC-2115-4209-9AF1-1411F2617A7B}" srcId="{A951A48A-228F-4016-AA68-BC80ACC6725E}" destId="{0445F606-4BD3-4218-AF6A-A5D9EE48F4FD}" srcOrd="2" destOrd="0" parTransId="{2F295C4D-7D09-4A5A-8BDD-1E6B510695E4}" sibTransId="{02A6F8BC-C9F7-464E-B2A5-AAC893FBFA7F}"/>
    <dgm:cxn modelId="{4E7717EE-35B4-429B-87D9-D59D20F7A235}" srcId="{B8436FD4-4329-4868-97D2-5F45DD4DF774}" destId="{F4992911-A73B-44B7-A30F-389D5BE2270B}" srcOrd="0" destOrd="0" parTransId="{AEFE5D0B-6B92-4DFF-8756-3E10CDF29E69}" sibTransId="{BD36FC5B-D436-405F-B613-84511E664D4A}"/>
    <dgm:cxn modelId="{933ADCF0-9744-4D1B-95AC-BCB54C6333FC}" srcId="{6F9B9852-D380-4FBB-A861-3AD767227D5F}" destId="{B8436FD4-4329-4868-97D2-5F45DD4DF774}" srcOrd="3" destOrd="0" parTransId="{9730E895-04D1-4D43-9931-286E93A9DC05}" sibTransId="{4E0DACB7-FF76-498C-8910-4D7D363399C5}"/>
    <dgm:cxn modelId="{9A3505FA-E30B-4C14-9C9D-53ADE14E69A1}" type="presOf" srcId="{7C657BE9-C906-4314-84B6-B427EBCBE13A}" destId="{133DB548-77FB-448F-9A89-029CAAA7631E}" srcOrd="0" destOrd="0" presId="urn:microsoft.com/office/officeart/2018/5/layout/CenteredIconLabelDescriptionList"/>
    <dgm:cxn modelId="{446B868B-1606-4135-B71B-DFC3B8EB7588}" type="presParOf" srcId="{D4168595-0F72-4091-ACEC-4C6EEC05F595}" destId="{F7807FD6-4F58-4EBD-AF5A-B010E9761BA8}" srcOrd="0" destOrd="0" presId="urn:microsoft.com/office/officeart/2018/5/layout/CenteredIconLabelDescriptionList"/>
    <dgm:cxn modelId="{8995E7E6-BFA4-48C5-8DA9-BC051613DB39}" type="presParOf" srcId="{F7807FD6-4F58-4EBD-AF5A-B010E9761BA8}" destId="{6F2930EF-6C08-4AD1-ACAE-5376D9651E94}" srcOrd="0" destOrd="0" presId="urn:microsoft.com/office/officeart/2018/5/layout/CenteredIconLabelDescriptionList"/>
    <dgm:cxn modelId="{02D02588-B6C3-4919-9849-0BAA338A786E}" type="presParOf" srcId="{F7807FD6-4F58-4EBD-AF5A-B010E9761BA8}" destId="{AE9C5D35-F0E4-45A9-AC67-6C07C932793B}" srcOrd="1" destOrd="0" presId="urn:microsoft.com/office/officeart/2018/5/layout/CenteredIconLabelDescriptionList"/>
    <dgm:cxn modelId="{09BE3A0A-A905-4D63-80EC-0F98463191BA}" type="presParOf" srcId="{F7807FD6-4F58-4EBD-AF5A-B010E9761BA8}" destId="{95DF1366-FAE3-4878-A5FA-2B08F0BC2209}" srcOrd="2" destOrd="0" presId="urn:microsoft.com/office/officeart/2018/5/layout/CenteredIconLabelDescriptionList"/>
    <dgm:cxn modelId="{996DE2C9-0D0E-4DFB-97A6-02AB6E9EA669}" type="presParOf" srcId="{F7807FD6-4F58-4EBD-AF5A-B010E9761BA8}" destId="{DA0BF402-F84C-4D59-A16F-9578FFD1449C}" srcOrd="3" destOrd="0" presId="urn:microsoft.com/office/officeart/2018/5/layout/CenteredIconLabelDescriptionList"/>
    <dgm:cxn modelId="{2C7FC1B1-A8E5-4E60-A5CA-68A21EEF902E}" type="presParOf" srcId="{F7807FD6-4F58-4EBD-AF5A-B010E9761BA8}" destId="{1C04A662-F2ED-4142-9C62-13D453CF1CD7}" srcOrd="4" destOrd="0" presId="urn:microsoft.com/office/officeart/2018/5/layout/CenteredIconLabelDescriptionList"/>
    <dgm:cxn modelId="{DCBB930A-E02F-4EE6-9704-0DCCCCEB55CF}" type="presParOf" srcId="{D4168595-0F72-4091-ACEC-4C6EEC05F595}" destId="{4611C85F-AE74-4A02-AA72-3051E4F23CA1}" srcOrd="1" destOrd="0" presId="urn:microsoft.com/office/officeart/2018/5/layout/CenteredIconLabelDescriptionList"/>
    <dgm:cxn modelId="{9BF75A74-266B-4E30-A7FA-A9BB2DED629F}" type="presParOf" srcId="{D4168595-0F72-4091-ACEC-4C6EEC05F595}" destId="{62D931BD-269C-402C-AF3C-DAD38F85CB7A}" srcOrd="2" destOrd="0" presId="urn:microsoft.com/office/officeart/2018/5/layout/CenteredIconLabelDescriptionList"/>
    <dgm:cxn modelId="{762695B4-9575-4CFE-9F68-737740459AF5}" type="presParOf" srcId="{62D931BD-269C-402C-AF3C-DAD38F85CB7A}" destId="{35F60CA4-3CFB-44F8-A364-AE89578330A3}" srcOrd="0" destOrd="0" presId="urn:microsoft.com/office/officeart/2018/5/layout/CenteredIconLabelDescriptionList"/>
    <dgm:cxn modelId="{F4FEE095-F8CD-40FB-8918-35D856A91C3A}" type="presParOf" srcId="{62D931BD-269C-402C-AF3C-DAD38F85CB7A}" destId="{869FC865-2FA9-4C86-9109-E912380AEAB4}" srcOrd="1" destOrd="0" presId="urn:microsoft.com/office/officeart/2018/5/layout/CenteredIconLabelDescriptionList"/>
    <dgm:cxn modelId="{38BFDD7F-7195-4F1D-A77D-66B24599FA4D}" type="presParOf" srcId="{62D931BD-269C-402C-AF3C-DAD38F85CB7A}" destId="{133DB548-77FB-448F-9A89-029CAAA7631E}" srcOrd="2" destOrd="0" presId="urn:microsoft.com/office/officeart/2018/5/layout/CenteredIconLabelDescriptionList"/>
    <dgm:cxn modelId="{38CB617F-F700-46A3-9A1A-BD78CDC4DFAB}" type="presParOf" srcId="{62D931BD-269C-402C-AF3C-DAD38F85CB7A}" destId="{34913308-623A-4F89-860F-010717920565}" srcOrd="3" destOrd="0" presId="urn:microsoft.com/office/officeart/2018/5/layout/CenteredIconLabelDescriptionList"/>
    <dgm:cxn modelId="{04DEEB9E-0559-4284-8AD2-12D5183F013D}" type="presParOf" srcId="{62D931BD-269C-402C-AF3C-DAD38F85CB7A}" destId="{10E61F65-5D58-44B4-9023-AB3097CD795A}" srcOrd="4" destOrd="0" presId="urn:microsoft.com/office/officeart/2018/5/layout/CenteredIconLabelDescriptionList"/>
    <dgm:cxn modelId="{73A1645C-090C-48F5-8CA0-F587025AC4B6}" type="presParOf" srcId="{D4168595-0F72-4091-ACEC-4C6EEC05F595}" destId="{24DA9021-4E86-49FC-806C-0953A9B0D64D}" srcOrd="3" destOrd="0" presId="urn:microsoft.com/office/officeart/2018/5/layout/CenteredIconLabelDescriptionList"/>
    <dgm:cxn modelId="{2B0524A5-05BF-40CA-BBE5-3028693595DE}" type="presParOf" srcId="{D4168595-0F72-4091-ACEC-4C6EEC05F595}" destId="{F11C9ACC-899B-46E8-BBDA-99911B811491}" srcOrd="4" destOrd="0" presId="urn:microsoft.com/office/officeart/2018/5/layout/CenteredIconLabelDescriptionList"/>
    <dgm:cxn modelId="{B2FD2234-777D-41BB-9DF6-EA39F4231C3C}" type="presParOf" srcId="{F11C9ACC-899B-46E8-BBDA-99911B811491}" destId="{F4204663-E6B1-486F-BB99-50948C5BC9D4}" srcOrd="0" destOrd="0" presId="urn:microsoft.com/office/officeart/2018/5/layout/CenteredIconLabelDescriptionList"/>
    <dgm:cxn modelId="{672B3B66-F8D0-4A89-9264-75C0F07824B8}" type="presParOf" srcId="{F11C9ACC-899B-46E8-BBDA-99911B811491}" destId="{83BFD8AF-EAB0-4827-ADCB-781AF5D5387B}" srcOrd="1" destOrd="0" presId="urn:microsoft.com/office/officeart/2018/5/layout/CenteredIconLabelDescriptionList"/>
    <dgm:cxn modelId="{17618475-9040-48BB-8832-B06E75A50D91}" type="presParOf" srcId="{F11C9ACC-899B-46E8-BBDA-99911B811491}" destId="{D4F7AEB9-A54C-4B21-A898-3DA063E9CA24}" srcOrd="2" destOrd="0" presId="urn:microsoft.com/office/officeart/2018/5/layout/CenteredIconLabelDescriptionList"/>
    <dgm:cxn modelId="{FE363DF9-F1AC-46A9-8B64-7AAE5928C58F}" type="presParOf" srcId="{F11C9ACC-899B-46E8-BBDA-99911B811491}" destId="{67FA72D0-D9F3-4D15-B9B2-8BA7FC701424}" srcOrd="3" destOrd="0" presId="urn:microsoft.com/office/officeart/2018/5/layout/CenteredIconLabelDescriptionList"/>
    <dgm:cxn modelId="{9F7465D0-4A19-4115-B2EC-93491A0ED8E5}" type="presParOf" srcId="{F11C9ACC-899B-46E8-BBDA-99911B811491}" destId="{C12D387C-C9AD-4DEA-9BF1-720482B9D8FB}" srcOrd="4" destOrd="0" presId="urn:microsoft.com/office/officeart/2018/5/layout/CenteredIconLabelDescriptionList"/>
    <dgm:cxn modelId="{AD73A038-D590-4982-B11E-674719BDB618}" type="presParOf" srcId="{D4168595-0F72-4091-ACEC-4C6EEC05F595}" destId="{A23594CC-AAD9-4773-BACB-F9902ED3FAA3}" srcOrd="5" destOrd="0" presId="urn:microsoft.com/office/officeart/2018/5/layout/CenteredIconLabelDescriptionList"/>
    <dgm:cxn modelId="{E5B49430-DE13-4465-84A5-AFD5E7CE872C}" type="presParOf" srcId="{D4168595-0F72-4091-ACEC-4C6EEC05F595}" destId="{FBADD6F1-42B0-4631-8A14-09ACB26D42DE}" srcOrd="6" destOrd="0" presId="urn:microsoft.com/office/officeart/2018/5/layout/CenteredIconLabelDescriptionList"/>
    <dgm:cxn modelId="{41A791A1-C879-4FD0-915E-74EB3F7AAB62}" type="presParOf" srcId="{FBADD6F1-42B0-4631-8A14-09ACB26D42DE}" destId="{78FC4A33-34CF-4317-94BB-073CD6141159}" srcOrd="0" destOrd="0" presId="urn:microsoft.com/office/officeart/2018/5/layout/CenteredIconLabelDescriptionList"/>
    <dgm:cxn modelId="{B4364B0D-E65C-468F-A62A-9EFF194ED869}" type="presParOf" srcId="{FBADD6F1-42B0-4631-8A14-09ACB26D42DE}" destId="{30345085-A9F1-44D0-BF58-BFE13985A17B}" srcOrd="1" destOrd="0" presId="urn:microsoft.com/office/officeart/2018/5/layout/CenteredIconLabelDescriptionList"/>
    <dgm:cxn modelId="{6E9FAF9E-3E8B-4C26-8306-4590F0910EF6}" type="presParOf" srcId="{FBADD6F1-42B0-4631-8A14-09ACB26D42DE}" destId="{C06FD729-4BC1-4880-AA54-581D9910A7AC}" srcOrd="2" destOrd="0" presId="urn:microsoft.com/office/officeart/2018/5/layout/CenteredIconLabelDescriptionList"/>
    <dgm:cxn modelId="{0463F201-07AD-4FF6-9AD0-E28A925679F5}" type="presParOf" srcId="{FBADD6F1-42B0-4631-8A14-09ACB26D42DE}" destId="{CE760E5E-38C7-4CBD-891C-3AF1CAF72292}" srcOrd="3" destOrd="0" presId="urn:microsoft.com/office/officeart/2018/5/layout/CenteredIconLabelDescriptionList"/>
    <dgm:cxn modelId="{28CAFE56-A9B5-4F51-878F-F41A0BB2AC54}" type="presParOf" srcId="{FBADD6F1-42B0-4631-8A14-09ACB26D42DE}" destId="{C6F8C4CC-E203-4F9A-B340-B19EA7144199}"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F14697E-BFFD-4F4F-A18B-EBD94C20227A}"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72A2FFE8-5290-42DF-BCA8-C16FF4607ADE}">
      <dgm:prSet/>
      <dgm:spPr/>
      <dgm:t>
        <a:bodyPr/>
        <a:lstStyle/>
        <a:p>
          <a:r>
            <a:rPr lang="en-GB"/>
            <a:t>Once you become a developer, you will find your access credentials under the </a:t>
          </a:r>
          <a:r>
            <a:rPr lang="en-GB" b="1"/>
            <a:t>Keys and Access Tokens </a:t>
          </a:r>
          <a:r>
            <a:rPr lang="en-GB"/>
            <a:t>tab of your new app. </a:t>
          </a:r>
          <a:endParaRPr lang="en-US"/>
        </a:p>
      </dgm:t>
    </dgm:pt>
    <dgm:pt modelId="{BA6118F1-0764-4AD8-95A5-EB223508CE5D}" type="parTrans" cxnId="{01D03EDD-7388-4B37-B09C-A7572A43730A}">
      <dgm:prSet/>
      <dgm:spPr/>
      <dgm:t>
        <a:bodyPr/>
        <a:lstStyle/>
        <a:p>
          <a:endParaRPr lang="en-US"/>
        </a:p>
      </dgm:t>
    </dgm:pt>
    <dgm:pt modelId="{B36992B2-316C-46C1-ACFB-ADEF3A821A36}" type="sibTrans" cxnId="{01D03EDD-7388-4B37-B09C-A7572A43730A}">
      <dgm:prSet/>
      <dgm:spPr/>
      <dgm:t>
        <a:bodyPr/>
        <a:lstStyle/>
        <a:p>
          <a:endParaRPr lang="en-US"/>
        </a:p>
      </dgm:t>
    </dgm:pt>
    <dgm:pt modelId="{94B2AF58-42AB-4F22-88D5-5E0EE5019086}">
      <dgm:prSet/>
      <dgm:spPr/>
      <dgm:t>
        <a:bodyPr/>
        <a:lstStyle/>
        <a:p>
          <a:r>
            <a:rPr lang="en-GB"/>
            <a:t>You will need to save the following fields to be used later in your script:</a:t>
          </a:r>
          <a:endParaRPr lang="en-US"/>
        </a:p>
      </dgm:t>
    </dgm:pt>
    <dgm:pt modelId="{81834322-67E3-4C59-9517-B146F86545AF}" type="parTrans" cxnId="{F6DDBF75-BE66-419C-88CA-48BD2E6C4741}">
      <dgm:prSet/>
      <dgm:spPr/>
      <dgm:t>
        <a:bodyPr/>
        <a:lstStyle/>
        <a:p>
          <a:endParaRPr lang="en-US"/>
        </a:p>
      </dgm:t>
    </dgm:pt>
    <dgm:pt modelId="{8B10BE6C-8A91-4D2B-B0CC-07EEF68B2905}" type="sibTrans" cxnId="{F6DDBF75-BE66-419C-88CA-48BD2E6C4741}">
      <dgm:prSet/>
      <dgm:spPr/>
      <dgm:t>
        <a:bodyPr/>
        <a:lstStyle/>
        <a:p>
          <a:endParaRPr lang="en-US"/>
        </a:p>
      </dgm:t>
    </dgm:pt>
    <dgm:pt modelId="{7F98A6C1-45AE-4233-85F4-3A29EABCF686}">
      <dgm:prSet/>
      <dgm:spPr/>
      <dgm:t>
        <a:bodyPr/>
        <a:lstStyle/>
        <a:p>
          <a:r>
            <a:rPr lang="en-GB"/>
            <a:t>Consumer Key (API Key)</a:t>
          </a:r>
          <a:endParaRPr lang="en-US"/>
        </a:p>
      </dgm:t>
    </dgm:pt>
    <dgm:pt modelId="{95592331-CFCD-4E92-A542-DDDE6B9168E9}" type="parTrans" cxnId="{EB040FD4-9E52-4C22-9F30-F8E1C67493BD}">
      <dgm:prSet/>
      <dgm:spPr/>
      <dgm:t>
        <a:bodyPr/>
        <a:lstStyle/>
        <a:p>
          <a:endParaRPr lang="en-US"/>
        </a:p>
      </dgm:t>
    </dgm:pt>
    <dgm:pt modelId="{C4BB80F0-5A68-4A26-B431-852AFF7C8062}" type="sibTrans" cxnId="{EB040FD4-9E52-4C22-9F30-F8E1C67493BD}">
      <dgm:prSet/>
      <dgm:spPr/>
      <dgm:t>
        <a:bodyPr/>
        <a:lstStyle/>
        <a:p>
          <a:endParaRPr lang="en-US"/>
        </a:p>
      </dgm:t>
    </dgm:pt>
    <dgm:pt modelId="{B3C4D0D5-85F7-4048-BC39-F25CF7E48B89}">
      <dgm:prSet/>
      <dgm:spPr/>
      <dgm:t>
        <a:bodyPr/>
        <a:lstStyle/>
        <a:p>
          <a:r>
            <a:rPr lang="en-GB"/>
            <a:t>Consumer Secret (API Secret)</a:t>
          </a:r>
          <a:endParaRPr lang="en-US"/>
        </a:p>
      </dgm:t>
    </dgm:pt>
    <dgm:pt modelId="{439F3DFA-ED5B-45E5-BD22-9FC30B00D232}" type="parTrans" cxnId="{EFECDFC9-2F81-4E1F-9FB0-15AEC92269BC}">
      <dgm:prSet/>
      <dgm:spPr/>
      <dgm:t>
        <a:bodyPr/>
        <a:lstStyle/>
        <a:p>
          <a:endParaRPr lang="en-US"/>
        </a:p>
      </dgm:t>
    </dgm:pt>
    <dgm:pt modelId="{C04F2693-B017-4726-8016-9B355D5021ED}" type="sibTrans" cxnId="{EFECDFC9-2F81-4E1F-9FB0-15AEC92269BC}">
      <dgm:prSet/>
      <dgm:spPr/>
      <dgm:t>
        <a:bodyPr/>
        <a:lstStyle/>
        <a:p>
          <a:endParaRPr lang="en-US"/>
        </a:p>
      </dgm:t>
    </dgm:pt>
    <dgm:pt modelId="{22A6BDB8-EBE0-4DC4-81ED-568B93917687}">
      <dgm:prSet/>
      <dgm:spPr/>
      <dgm:t>
        <a:bodyPr/>
        <a:lstStyle/>
        <a:p>
          <a:r>
            <a:rPr lang="en-GB"/>
            <a:t>Access Token</a:t>
          </a:r>
          <a:endParaRPr lang="en-US"/>
        </a:p>
      </dgm:t>
    </dgm:pt>
    <dgm:pt modelId="{BA560154-212A-412F-B0EB-F1C784A5AC22}" type="parTrans" cxnId="{670D825A-9E6B-418E-AB60-54E058A4D250}">
      <dgm:prSet/>
      <dgm:spPr/>
      <dgm:t>
        <a:bodyPr/>
        <a:lstStyle/>
        <a:p>
          <a:endParaRPr lang="en-US"/>
        </a:p>
      </dgm:t>
    </dgm:pt>
    <dgm:pt modelId="{0DA96212-41AC-463E-B139-4975A5ADD993}" type="sibTrans" cxnId="{670D825A-9E6B-418E-AB60-54E058A4D250}">
      <dgm:prSet/>
      <dgm:spPr/>
      <dgm:t>
        <a:bodyPr/>
        <a:lstStyle/>
        <a:p>
          <a:endParaRPr lang="en-US"/>
        </a:p>
      </dgm:t>
    </dgm:pt>
    <dgm:pt modelId="{626D2732-5846-4583-9163-2710B787AC67}">
      <dgm:prSet/>
      <dgm:spPr/>
      <dgm:t>
        <a:bodyPr/>
        <a:lstStyle/>
        <a:p>
          <a:r>
            <a:rPr lang="en-GB"/>
            <a:t>Access Token Secret</a:t>
          </a:r>
          <a:endParaRPr lang="en-US"/>
        </a:p>
      </dgm:t>
    </dgm:pt>
    <dgm:pt modelId="{6F5ACD43-ACC0-4BAF-8E09-DB308364D660}" type="parTrans" cxnId="{271A2938-9009-44EA-9310-B4AF597BFA88}">
      <dgm:prSet/>
      <dgm:spPr/>
      <dgm:t>
        <a:bodyPr/>
        <a:lstStyle/>
        <a:p>
          <a:endParaRPr lang="en-US"/>
        </a:p>
      </dgm:t>
    </dgm:pt>
    <dgm:pt modelId="{655E23CF-2BFF-487B-93C9-A86B0EA41FAE}" type="sibTrans" cxnId="{271A2938-9009-44EA-9310-B4AF597BFA88}">
      <dgm:prSet/>
      <dgm:spPr/>
      <dgm:t>
        <a:bodyPr/>
        <a:lstStyle/>
        <a:p>
          <a:endParaRPr lang="en-US"/>
        </a:p>
      </dgm:t>
    </dgm:pt>
    <dgm:pt modelId="{651E990C-4A1B-4FD2-AC14-DDFCB3D53A4D}" type="pres">
      <dgm:prSet presAssocID="{0F14697E-BFFD-4F4F-A18B-EBD94C20227A}" presName="linear" presStyleCnt="0">
        <dgm:presLayoutVars>
          <dgm:animLvl val="lvl"/>
          <dgm:resizeHandles val="exact"/>
        </dgm:presLayoutVars>
      </dgm:prSet>
      <dgm:spPr/>
    </dgm:pt>
    <dgm:pt modelId="{50CBE50C-5629-42B2-B542-12E6E73EF6A6}" type="pres">
      <dgm:prSet presAssocID="{72A2FFE8-5290-42DF-BCA8-C16FF4607ADE}" presName="parentText" presStyleLbl="node1" presStyleIdx="0" presStyleCnt="2">
        <dgm:presLayoutVars>
          <dgm:chMax val="0"/>
          <dgm:bulletEnabled val="1"/>
        </dgm:presLayoutVars>
      </dgm:prSet>
      <dgm:spPr/>
    </dgm:pt>
    <dgm:pt modelId="{0EEA7982-79D3-492C-B113-6C3376297C99}" type="pres">
      <dgm:prSet presAssocID="{B36992B2-316C-46C1-ACFB-ADEF3A821A36}" presName="spacer" presStyleCnt="0"/>
      <dgm:spPr/>
    </dgm:pt>
    <dgm:pt modelId="{3F12B6A5-0F96-4D60-8CFD-36B5C02B5B0E}" type="pres">
      <dgm:prSet presAssocID="{94B2AF58-42AB-4F22-88D5-5E0EE5019086}" presName="parentText" presStyleLbl="node1" presStyleIdx="1" presStyleCnt="2">
        <dgm:presLayoutVars>
          <dgm:chMax val="0"/>
          <dgm:bulletEnabled val="1"/>
        </dgm:presLayoutVars>
      </dgm:prSet>
      <dgm:spPr/>
    </dgm:pt>
    <dgm:pt modelId="{933ABC8A-50DD-405E-A975-30E1E849F86E}" type="pres">
      <dgm:prSet presAssocID="{94B2AF58-42AB-4F22-88D5-5E0EE5019086}" presName="childText" presStyleLbl="revTx" presStyleIdx="0" presStyleCnt="1">
        <dgm:presLayoutVars>
          <dgm:bulletEnabled val="1"/>
        </dgm:presLayoutVars>
      </dgm:prSet>
      <dgm:spPr/>
    </dgm:pt>
  </dgm:ptLst>
  <dgm:cxnLst>
    <dgm:cxn modelId="{271A2938-9009-44EA-9310-B4AF597BFA88}" srcId="{94B2AF58-42AB-4F22-88D5-5E0EE5019086}" destId="{626D2732-5846-4583-9163-2710B787AC67}" srcOrd="3" destOrd="0" parTransId="{6F5ACD43-ACC0-4BAF-8E09-DB308364D660}" sibTransId="{655E23CF-2BFF-487B-93C9-A86B0EA41FAE}"/>
    <dgm:cxn modelId="{6AC0535B-51EE-42C3-9137-5E3006B809FB}" type="presOf" srcId="{626D2732-5846-4583-9163-2710B787AC67}" destId="{933ABC8A-50DD-405E-A975-30E1E849F86E}" srcOrd="0" destOrd="3" presId="urn:microsoft.com/office/officeart/2005/8/layout/vList2"/>
    <dgm:cxn modelId="{57ADB647-D61B-4AF0-9A5F-1848B33F2FC3}" type="presOf" srcId="{72A2FFE8-5290-42DF-BCA8-C16FF4607ADE}" destId="{50CBE50C-5629-42B2-B542-12E6E73EF6A6}" srcOrd="0" destOrd="0" presId="urn:microsoft.com/office/officeart/2005/8/layout/vList2"/>
    <dgm:cxn modelId="{F6DDBF75-BE66-419C-88CA-48BD2E6C4741}" srcId="{0F14697E-BFFD-4F4F-A18B-EBD94C20227A}" destId="{94B2AF58-42AB-4F22-88D5-5E0EE5019086}" srcOrd="1" destOrd="0" parTransId="{81834322-67E3-4C59-9517-B146F86545AF}" sibTransId="{8B10BE6C-8A91-4D2B-B0CC-07EEF68B2905}"/>
    <dgm:cxn modelId="{670D825A-9E6B-418E-AB60-54E058A4D250}" srcId="{94B2AF58-42AB-4F22-88D5-5E0EE5019086}" destId="{22A6BDB8-EBE0-4DC4-81ED-568B93917687}" srcOrd="2" destOrd="0" parTransId="{BA560154-212A-412F-B0EB-F1C784A5AC22}" sibTransId="{0DA96212-41AC-463E-B139-4975A5ADD993}"/>
    <dgm:cxn modelId="{A85B119B-2814-407D-A067-0530179897AB}" type="presOf" srcId="{7F98A6C1-45AE-4233-85F4-3A29EABCF686}" destId="{933ABC8A-50DD-405E-A975-30E1E849F86E}" srcOrd="0" destOrd="0" presId="urn:microsoft.com/office/officeart/2005/8/layout/vList2"/>
    <dgm:cxn modelId="{C4E994A4-6629-4443-AF4D-98BBD8A049A2}" type="presOf" srcId="{22A6BDB8-EBE0-4DC4-81ED-568B93917687}" destId="{933ABC8A-50DD-405E-A975-30E1E849F86E}" srcOrd="0" destOrd="2" presId="urn:microsoft.com/office/officeart/2005/8/layout/vList2"/>
    <dgm:cxn modelId="{EFECDFC9-2F81-4E1F-9FB0-15AEC92269BC}" srcId="{94B2AF58-42AB-4F22-88D5-5E0EE5019086}" destId="{B3C4D0D5-85F7-4048-BC39-F25CF7E48B89}" srcOrd="1" destOrd="0" parTransId="{439F3DFA-ED5B-45E5-BD22-9FC30B00D232}" sibTransId="{C04F2693-B017-4726-8016-9B355D5021ED}"/>
    <dgm:cxn modelId="{EB040FD4-9E52-4C22-9F30-F8E1C67493BD}" srcId="{94B2AF58-42AB-4F22-88D5-5E0EE5019086}" destId="{7F98A6C1-45AE-4233-85F4-3A29EABCF686}" srcOrd="0" destOrd="0" parTransId="{95592331-CFCD-4E92-A542-DDDE6B9168E9}" sibTransId="{C4BB80F0-5A68-4A26-B431-852AFF7C8062}"/>
    <dgm:cxn modelId="{01D03EDD-7388-4B37-B09C-A7572A43730A}" srcId="{0F14697E-BFFD-4F4F-A18B-EBD94C20227A}" destId="{72A2FFE8-5290-42DF-BCA8-C16FF4607ADE}" srcOrd="0" destOrd="0" parTransId="{BA6118F1-0764-4AD8-95A5-EB223508CE5D}" sibTransId="{B36992B2-316C-46C1-ACFB-ADEF3A821A36}"/>
    <dgm:cxn modelId="{4595C5E2-38B7-42A2-9D5F-2B24672ED178}" type="presOf" srcId="{B3C4D0D5-85F7-4048-BC39-F25CF7E48B89}" destId="{933ABC8A-50DD-405E-A975-30E1E849F86E}" srcOrd="0" destOrd="1" presId="urn:microsoft.com/office/officeart/2005/8/layout/vList2"/>
    <dgm:cxn modelId="{C0E3B4E6-B47F-4FC0-B58A-0A1CA1F92816}" type="presOf" srcId="{0F14697E-BFFD-4F4F-A18B-EBD94C20227A}" destId="{651E990C-4A1B-4FD2-AC14-DDFCB3D53A4D}" srcOrd="0" destOrd="0" presId="urn:microsoft.com/office/officeart/2005/8/layout/vList2"/>
    <dgm:cxn modelId="{725786F3-9EBD-4281-A805-CEE8E98B9E34}" type="presOf" srcId="{94B2AF58-42AB-4F22-88D5-5E0EE5019086}" destId="{3F12B6A5-0F96-4D60-8CFD-36B5C02B5B0E}" srcOrd="0" destOrd="0" presId="urn:microsoft.com/office/officeart/2005/8/layout/vList2"/>
    <dgm:cxn modelId="{222F8BE8-3D2F-41CC-8971-27EDB034B373}" type="presParOf" srcId="{651E990C-4A1B-4FD2-AC14-DDFCB3D53A4D}" destId="{50CBE50C-5629-42B2-B542-12E6E73EF6A6}" srcOrd="0" destOrd="0" presId="urn:microsoft.com/office/officeart/2005/8/layout/vList2"/>
    <dgm:cxn modelId="{91CB6BAB-00ED-42F8-BFF3-15277255C988}" type="presParOf" srcId="{651E990C-4A1B-4FD2-AC14-DDFCB3D53A4D}" destId="{0EEA7982-79D3-492C-B113-6C3376297C99}" srcOrd="1" destOrd="0" presId="urn:microsoft.com/office/officeart/2005/8/layout/vList2"/>
    <dgm:cxn modelId="{825E8003-75CD-4EBE-B425-D726104BF215}" type="presParOf" srcId="{651E990C-4A1B-4FD2-AC14-DDFCB3D53A4D}" destId="{3F12B6A5-0F96-4D60-8CFD-36B5C02B5B0E}" srcOrd="2" destOrd="0" presId="urn:microsoft.com/office/officeart/2005/8/layout/vList2"/>
    <dgm:cxn modelId="{B3A9A1FD-03C5-4EDB-87CD-D39816F89045}" type="presParOf" srcId="{651E990C-4A1B-4FD2-AC14-DDFCB3D53A4D}" destId="{933ABC8A-50DD-405E-A975-30E1E849F86E}"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A12353C-8952-4A54-9531-712DC9D18357}"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5230C291-E20E-4A3A-9A49-0EFB43115919}">
      <dgm:prSet/>
      <dgm:spPr/>
      <dgm:t>
        <a:bodyPr/>
        <a:lstStyle/>
        <a:p>
          <a:r>
            <a:rPr lang="en-GB" b="1"/>
            <a:t>There are Twitter API libraries for almost any programming language.</a:t>
          </a:r>
          <a:endParaRPr lang="en-US"/>
        </a:p>
      </dgm:t>
    </dgm:pt>
    <dgm:pt modelId="{F40855C9-FB23-4C92-9590-5E19293879DC}" type="parTrans" cxnId="{413603FF-2E7E-471B-9C34-8FBBF4992F89}">
      <dgm:prSet/>
      <dgm:spPr/>
      <dgm:t>
        <a:bodyPr/>
        <a:lstStyle/>
        <a:p>
          <a:endParaRPr lang="en-US"/>
        </a:p>
      </dgm:t>
    </dgm:pt>
    <dgm:pt modelId="{1613BE24-745C-46D7-8AD1-AA1C2E91B93B}" type="sibTrans" cxnId="{413603FF-2E7E-471B-9C34-8FBBF4992F89}">
      <dgm:prSet/>
      <dgm:spPr/>
      <dgm:t>
        <a:bodyPr/>
        <a:lstStyle/>
        <a:p>
          <a:endParaRPr lang="en-US"/>
        </a:p>
      </dgm:t>
    </dgm:pt>
    <dgm:pt modelId="{AAAB79D0-3B8F-4743-A0D6-E9A1CA95A913}">
      <dgm:prSet/>
      <dgm:spPr/>
      <dgm:t>
        <a:bodyPr/>
        <a:lstStyle/>
        <a:p>
          <a:r>
            <a:rPr lang="en-GB"/>
            <a:t>R and Python most commonly used by social science researchers. </a:t>
          </a:r>
          <a:endParaRPr lang="en-US"/>
        </a:p>
      </dgm:t>
    </dgm:pt>
    <dgm:pt modelId="{D721FB43-9480-4512-AB39-CC79908F95F2}" type="parTrans" cxnId="{40256F5E-A3AC-4583-A21E-544A89B44E7C}">
      <dgm:prSet/>
      <dgm:spPr/>
      <dgm:t>
        <a:bodyPr/>
        <a:lstStyle/>
        <a:p>
          <a:endParaRPr lang="en-US"/>
        </a:p>
      </dgm:t>
    </dgm:pt>
    <dgm:pt modelId="{8BD0CC6B-4900-493A-B464-2659D39F6E5D}" type="sibTrans" cxnId="{40256F5E-A3AC-4583-A21E-544A89B44E7C}">
      <dgm:prSet/>
      <dgm:spPr/>
      <dgm:t>
        <a:bodyPr/>
        <a:lstStyle/>
        <a:p>
          <a:endParaRPr lang="en-US"/>
        </a:p>
      </dgm:t>
    </dgm:pt>
    <dgm:pt modelId="{E8692440-5070-45CA-8308-0159F72C1872}">
      <dgm:prSet/>
      <dgm:spPr/>
      <dgm:t>
        <a:bodyPr/>
        <a:lstStyle/>
        <a:p>
          <a:r>
            <a:rPr lang="en-GB"/>
            <a:t>Libraries available for both: </a:t>
          </a:r>
          <a:endParaRPr lang="en-US"/>
        </a:p>
      </dgm:t>
    </dgm:pt>
    <dgm:pt modelId="{207E2792-FF0F-4A0F-ABBD-70A953786EE2}" type="parTrans" cxnId="{E442F1FC-DC3C-4828-9108-C9A4CA82F160}">
      <dgm:prSet/>
      <dgm:spPr/>
      <dgm:t>
        <a:bodyPr/>
        <a:lstStyle/>
        <a:p>
          <a:endParaRPr lang="en-US"/>
        </a:p>
      </dgm:t>
    </dgm:pt>
    <dgm:pt modelId="{E90A4FAF-708C-4599-99B7-B1D38176ABAD}" type="sibTrans" cxnId="{E442F1FC-DC3C-4828-9108-C9A4CA82F160}">
      <dgm:prSet/>
      <dgm:spPr/>
      <dgm:t>
        <a:bodyPr/>
        <a:lstStyle/>
        <a:p>
          <a:endParaRPr lang="en-US"/>
        </a:p>
      </dgm:t>
    </dgm:pt>
    <dgm:pt modelId="{E92CAF63-0377-4726-A04B-AD87B3D21B4B}">
      <dgm:prSet/>
      <dgm:spPr/>
      <dgm:t>
        <a:bodyPr/>
        <a:lstStyle/>
        <a:p>
          <a:r>
            <a:rPr lang="en-GB"/>
            <a:t>Python (tweepy) </a:t>
          </a:r>
          <a:endParaRPr lang="en-US"/>
        </a:p>
      </dgm:t>
    </dgm:pt>
    <dgm:pt modelId="{946898A0-60D2-4DB6-983F-161B6D631A45}" type="parTrans" cxnId="{543D65F2-53C0-415F-BF0E-FC84ABE60904}">
      <dgm:prSet/>
      <dgm:spPr/>
      <dgm:t>
        <a:bodyPr/>
        <a:lstStyle/>
        <a:p>
          <a:endParaRPr lang="en-US"/>
        </a:p>
      </dgm:t>
    </dgm:pt>
    <dgm:pt modelId="{D0D0D8E8-6471-4D34-BFFF-340CBD41A768}" type="sibTrans" cxnId="{543D65F2-53C0-415F-BF0E-FC84ABE60904}">
      <dgm:prSet/>
      <dgm:spPr/>
      <dgm:t>
        <a:bodyPr/>
        <a:lstStyle/>
        <a:p>
          <a:endParaRPr lang="en-US"/>
        </a:p>
      </dgm:t>
    </dgm:pt>
    <dgm:pt modelId="{684D8161-3763-4139-A252-ACF24809A173}">
      <dgm:prSet/>
      <dgm:spPr/>
      <dgm:t>
        <a:bodyPr/>
        <a:lstStyle/>
        <a:p>
          <a:r>
            <a:rPr lang="en-GB"/>
            <a:t>R (twitteR)</a:t>
          </a:r>
          <a:endParaRPr lang="en-US"/>
        </a:p>
      </dgm:t>
    </dgm:pt>
    <dgm:pt modelId="{85C64C8E-AEDE-403F-BD11-528DBB85B00E}" type="parTrans" cxnId="{606F82A5-7C0F-49DC-929F-2C5CD046D3E0}">
      <dgm:prSet/>
      <dgm:spPr/>
      <dgm:t>
        <a:bodyPr/>
        <a:lstStyle/>
        <a:p>
          <a:endParaRPr lang="en-US"/>
        </a:p>
      </dgm:t>
    </dgm:pt>
    <dgm:pt modelId="{30451809-D431-4B9B-A82C-F50374E9A4F6}" type="sibTrans" cxnId="{606F82A5-7C0F-49DC-929F-2C5CD046D3E0}">
      <dgm:prSet/>
      <dgm:spPr/>
      <dgm:t>
        <a:bodyPr/>
        <a:lstStyle/>
        <a:p>
          <a:endParaRPr lang="en-US"/>
        </a:p>
      </dgm:t>
    </dgm:pt>
    <dgm:pt modelId="{306685B8-D85B-43E3-A638-28EEA2F4D2E5}">
      <dgm:prSet/>
      <dgm:spPr/>
      <dgm:t>
        <a:bodyPr/>
        <a:lstStyle/>
        <a:p>
          <a:r>
            <a:rPr lang="en-GB"/>
            <a:t>Each has some advantages: </a:t>
          </a:r>
          <a:endParaRPr lang="en-US"/>
        </a:p>
      </dgm:t>
    </dgm:pt>
    <dgm:pt modelId="{7512FBC7-8E52-4271-BD10-66DA7E4CC671}" type="parTrans" cxnId="{ED66FFFE-558B-4BC4-A6C4-A0A01FAB5EC1}">
      <dgm:prSet/>
      <dgm:spPr/>
      <dgm:t>
        <a:bodyPr/>
        <a:lstStyle/>
        <a:p>
          <a:endParaRPr lang="en-US"/>
        </a:p>
      </dgm:t>
    </dgm:pt>
    <dgm:pt modelId="{2EE8DD01-2F63-4508-B3A9-4E087780FCA1}" type="sibTrans" cxnId="{ED66FFFE-558B-4BC4-A6C4-A0A01FAB5EC1}">
      <dgm:prSet/>
      <dgm:spPr/>
      <dgm:t>
        <a:bodyPr/>
        <a:lstStyle/>
        <a:p>
          <a:endParaRPr lang="en-US"/>
        </a:p>
      </dgm:t>
    </dgm:pt>
    <dgm:pt modelId="{4BC6F73A-695D-48C9-939A-B7D5A576B7D3}">
      <dgm:prSet/>
      <dgm:spPr/>
      <dgm:t>
        <a:bodyPr/>
        <a:lstStyle/>
        <a:p>
          <a:r>
            <a:rPr lang="en-GB"/>
            <a:t>Python – better text processing and analysis and machine learning libraries. </a:t>
          </a:r>
          <a:endParaRPr lang="en-US"/>
        </a:p>
      </dgm:t>
    </dgm:pt>
    <dgm:pt modelId="{B81A0FF1-946E-424C-9CF0-9B2EE57FDA8B}" type="parTrans" cxnId="{1E5B39F6-980A-4611-9506-F8AB2CE1A6BD}">
      <dgm:prSet/>
      <dgm:spPr/>
      <dgm:t>
        <a:bodyPr/>
        <a:lstStyle/>
        <a:p>
          <a:endParaRPr lang="en-US"/>
        </a:p>
      </dgm:t>
    </dgm:pt>
    <dgm:pt modelId="{4ADDCCE0-5801-4431-B791-B8D29D269AC2}" type="sibTrans" cxnId="{1E5B39F6-980A-4611-9506-F8AB2CE1A6BD}">
      <dgm:prSet/>
      <dgm:spPr/>
      <dgm:t>
        <a:bodyPr/>
        <a:lstStyle/>
        <a:p>
          <a:endParaRPr lang="en-US"/>
        </a:p>
      </dgm:t>
    </dgm:pt>
    <dgm:pt modelId="{3D7E0635-D61C-4FAB-B07F-776FFC1A9A7A}">
      <dgm:prSet/>
      <dgm:spPr/>
      <dgm:t>
        <a:bodyPr/>
        <a:lstStyle/>
        <a:p>
          <a:r>
            <a:rPr lang="en-GB"/>
            <a:t>R – better statistical analysis packages. </a:t>
          </a:r>
          <a:endParaRPr lang="en-US"/>
        </a:p>
      </dgm:t>
    </dgm:pt>
    <dgm:pt modelId="{C7DA7D4E-1298-40C1-8313-25CA61767E9D}" type="parTrans" cxnId="{31BB0DF2-3DD6-4A1B-B940-B3F08758C649}">
      <dgm:prSet/>
      <dgm:spPr/>
      <dgm:t>
        <a:bodyPr/>
        <a:lstStyle/>
        <a:p>
          <a:endParaRPr lang="en-US"/>
        </a:p>
      </dgm:t>
    </dgm:pt>
    <dgm:pt modelId="{086EE161-9223-46D7-B910-D87F2629E120}" type="sibTrans" cxnId="{31BB0DF2-3DD6-4A1B-B940-B3F08758C649}">
      <dgm:prSet/>
      <dgm:spPr/>
      <dgm:t>
        <a:bodyPr/>
        <a:lstStyle/>
        <a:p>
          <a:endParaRPr lang="en-US"/>
        </a:p>
      </dgm:t>
    </dgm:pt>
    <dgm:pt modelId="{05750187-C5B0-44FD-A7E5-8B833903F0C9}">
      <dgm:prSet/>
      <dgm:spPr/>
      <dgm:t>
        <a:bodyPr/>
        <a:lstStyle/>
        <a:p>
          <a:r>
            <a:rPr lang="en-GB"/>
            <a:t>Both catching up fast, less differences.  </a:t>
          </a:r>
          <a:endParaRPr lang="en-US"/>
        </a:p>
      </dgm:t>
    </dgm:pt>
    <dgm:pt modelId="{006A483B-4E3C-4E08-9128-7714701487FF}" type="parTrans" cxnId="{6C78DCCD-BFE5-4F16-B698-038BC4B7D029}">
      <dgm:prSet/>
      <dgm:spPr/>
      <dgm:t>
        <a:bodyPr/>
        <a:lstStyle/>
        <a:p>
          <a:endParaRPr lang="en-US"/>
        </a:p>
      </dgm:t>
    </dgm:pt>
    <dgm:pt modelId="{68A3B4D6-0157-411E-8C26-BA9884917913}" type="sibTrans" cxnId="{6C78DCCD-BFE5-4F16-B698-038BC4B7D029}">
      <dgm:prSet/>
      <dgm:spPr/>
      <dgm:t>
        <a:bodyPr/>
        <a:lstStyle/>
        <a:p>
          <a:endParaRPr lang="en-US"/>
        </a:p>
      </dgm:t>
    </dgm:pt>
    <dgm:pt modelId="{09F60022-5B9B-4FBA-ACE6-E3609D1BC125}" type="pres">
      <dgm:prSet presAssocID="{9A12353C-8952-4A54-9531-712DC9D18357}" presName="linear" presStyleCnt="0">
        <dgm:presLayoutVars>
          <dgm:animLvl val="lvl"/>
          <dgm:resizeHandles val="exact"/>
        </dgm:presLayoutVars>
      </dgm:prSet>
      <dgm:spPr/>
    </dgm:pt>
    <dgm:pt modelId="{B8AB8ED1-8862-427A-81F8-FC0CA2092110}" type="pres">
      <dgm:prSet presAssocID="{5230C291-E20E-4A3A-9A49-0EFB43115919}" presName="parentText" presStyleLbl="node1" presStyleIdx="0" presStyleCnt="5">
        <dgm:presLayoutVars>
          <dgm:chMax val="0"/>
          <dgm:bulletEnabled val="1"/>
        </dgm:presLayoutVars>
      </dgm:prSet>
      <dgm:spPr/>
    </dgm:pt>
    <dgm:pt modelId="{5B2F85AC-1B1B-4504-9BEA-F8DDF30F04BF}" type="pres">
      <dgm:prSet presAssocID="{1613BE24-745C-46D7-8AD1-AA1C2E91B93B}" presName="spacer" presStyleCnt="0"/>
      <dgm:spPr/>
    </dgm:pt>
    <dgm:pt modelId="{CA34286F-01D0-41C3-8B9C-834F459DE5D1}" type="pres">
      <dgm:prSet presAssocID="{AAAB79D0-3B8F-4743-A0D6-E9A1CA95A913}" presName="parentText" presStyleLbl="node1" presStyleIdx="1" presStyleCnt="5">
        <dgm:presLayoutVars>
          <dgm:chMax val="0"/>
          <dgm:bulletEnabled val="1"/>
        </dgm:presLayoutVars>
      </dgm:prSet>
      <dgm:spPr/>
    </dgm:pt>
    <dgm:pt modelId="{8C250D5A-2AED-4A03-9A39-D89D7A64D682}" type="pres">
      <dgm:prSet presAssocID="{8BD0CC6B-4900-493A-B464-2659D39F6E5D}" presName="spacer" presStyleCnt="0"/>
      <dgm:spPr/>
    </dgm:pt>
    <dgm:pt modelId="{6613E882-E15E-4901-92F2-615C61C5C4E8}" type="pres">
      <dgm:prSet presAssocID="{E8692440-5070-45CA-8308-0159F72C1872}" presName="parentText" presStyleLbl="node1" presStyleIdx="2" presStyleCnt="5">
        <dgm:presLayoutVars>
          <dgm:chMax val="0"/>
          <dgm:bulletEnabled val="1"/>
        </dgm:presLayoutVars>
      </dgm:prSet>
      <dgm:spPr/>
    </dgm:pt>
    <dgm:pt modelId="{6B09396E-6EF2-4EA2-AA22-3161B4CD17B5}" type="pres">
      <dgm:prSet presAssocID="{E8692440-5070-45CA-8308-0159F72C1872}" presName="childText" presStyleLbl="revTx" presStyleIdx="0" presStyleCnt="2">
        <dgm:presLayoutVars>
          <dgm:bulletEnabled val="1"/>
        </dgm:presLayoutVars>
      </dgm:prSet>
      <dgm:spPr/>
    </dgm:pt>
    <dgm:pt modelId="{FC77B5BA-2CC2-4BBD-9923-7ADB082DF44F}" type="pres">
      <dgm:prSet presAssocID="{306685B8-D85B-43E3-A638-28EEA2F4D2E5}" presName="parentText" presStyleLbl="node1" presStyleIdx="3" presStyleCnt="5">
        <dgm:presLayoutVars>
          <dgm:chMax val="0"/>
          <dgm:bulletEnabled val="1"/>
        </dgm:presLayoutVars>
      </dgm:prSet>
      <dgm:spPr/>
    </dgm:pt>
    <dgm:pt modelId="{6638E1F5-95D7-479C-8D26-9DE8661BC859}" type="pres">
      <dgm:prSet presAssocID="{306685B8-D85B-43E3-A638-28EEA2F4D2E5}" presName="childText" presStyleLbl="revTx" presStyleIdx="1" presStyleCnt="2">
        <dgm:presLayoutVars>
          <dgm:bulletEnabled val="1"/>
        </dgm:presLayoutVars>
      </dgm:prSet>
      <dgm:spPr/>
    </dgm:pt>
    <dgm:pt modelId="{7D7BC3E6-582D-4B06-9658-CE1465F198C8}" type="pres">
      <dgm:prSet presAssocID="{05750187-C5B0-44FD-A7E5-8B833903F0C9}" presName="parentText" presStyleLbl="node1" presStyleIdx="4" presStyleCnt="5">
        <dgm:presLayoutVars>
          <dgm:chMax val="0"/>
          <dgm:bulletEnabled val="1"/>
        </dgm:presLayoutVars>
      </dgm:prSet>
      <dgm:spPr/>
    </dgm:pt>
  </dgm:ptLst>
  <dgm:cxnLst>
    <dgm:cxn modelId="{6F0F2312-A385-4D03-B17C-37AC975F801C}" type="presOf" srcId="{4BC6F73A-695D-48C9-939A-B7D5A576B7D3}" destId="{6638E1F5-95D7-479C-8D26-9DE8661BC859}" srcOrd="0" destOrd="0" presId="urn:microsoft.com/office/officeart/2005/8/layout/vList2"/>
    <dgm:cxn modelId="{3366E11E-237F-47FC-9E0B-F683D9064759}" type="presOf" srcId="{306685B8-D85B-43E3-A638-28EEA2F4D2E5}" destId="{FC77B5BA-2CC2-4BBD-9923-7ADB082DF44F}" srcOrd="0" destOrd="0" presId="urn:microsoft.com/office/officeart/2005/8/layout/vList2"/>
    <dgm:cxn modelId="{A771CD29-48C4-4F24-9B14-E63CB84850CA}" type="presOf" srcId="{9A12353C-8952-4A54-9531-712DC9D18357}" destId="{09F60022-5B9B-4FBA-ACE6-E3609D1BC125}" srcOrd="0" destOrd="0" presId="urn:microsoft.com/office/officeart/2005/8/layout/vList2"/>
    <dgm:cxn modelId="{40256F5E-A3AC-4583-A21E-544A89B44E7C}" srcId="{9A12353C-8952-4A54-9531-712DC9D18357}" destId="{AAAB79D0-3B8F-4743-A0D6-E9A1CA95A913}" srcOrd="1" destOrd="0" parTransId="{D721FB43-9480-4512-AB39-CC79908F95F2}" sibTransId="{8BD0CC6B-4900-493A-B464-2659D39F6E5D}"/>
    <dgm:cxn modelId="{C0F27943-92A7-43EE-A641-0BE8CCB7F030}" type="presOf" srcId="{AAAB79D0-3B8F-4743-A0D6-E9A1CA95A913}" destId="{CA34286F-01D0-41C3-8B9C-834F459DE5D1}" srcOrd="0" destOrd="0" presId="urn:microsoft.com/office/officeart/2005/8/layout/vList2"/>
    <dgm:cxn modelId="{22A2D16F-AAC5-445C-96F1-60CE4E17D7A9}" type="presOf" srcId="{3D7E0635-D61C-4FAB-B07F-776FFC1A9A7A}" destId="{6638E1F5-95D7-479C-8D26-9DE8661BC859}" srcOrd="0" destOrd="1" presId="urn:microsoft.com/office/officeart/2005/8/layout/vList2"/>
    <dgm:cxn modelId="{BEE8E6A3-D4BC-419C-AD10-7C7D45B5C147}" type="presOf" srcId="{684D8161-3763-4139-A252-ACF24809A173}" destId="{6B09396E-6EF2-4EA2-AA22-3161B4CD17B5}" srcOrd="0" destOrd="1" presId="urn:microsoft.com/office/officeart/2005/8/layout/vList2"/>
    <dgm:cxn modelId="{606F82A5-7C0F-49DC-929F-2C5CD046D3E0}" srcId="{E8692440-5070-45CA-8308-0159F72C1872}" destId="{684D8161-3763-4139-A252-ACF24809A173}" srcOrd="1" destOrd="0" parTransId="{85C64C8E-AEDE-403F-BD11-528DBB85B00E}" sibTransId="{30451809-D431-4B9B-A82C-F50374E9A4F6}"/>
    <dgm:cxn modelId="{D09D74B5-4214-4DC9-9009-5149B682A900}" type="presOf" srcId="{E92CAF63-0377-4726-A04B-AD87B3D21B4B}" destId="{6B09396E-6EF2-4EA2-AA22-3161B4CD17B5}" srcOrd="0" destOrd="0" presId="urn:microsoft.com/office/officeart/2005/8/layout/vList2"/>
    <dgm:cxn modelId="{36D2F2BD-8387-41C0-8817-E585AFE983D1}" type="presOf" srcId="{E8692440-5070-45CA-8308-0159F72C1872}" destId="{6613E882-E15E-4901-92F2-615C61C5C4E8}" srcOrd="0" destOrd="0" presId="urn:microsoft.com/office/officeart/2005/8/layout/vList2"/>
    <dgm:cxn modelId="{6C78DCCD-BFE5-4F16-B698-038BC4B7D029}" srcId="{9A12353C-8952-4A54-9531-712DC9D18357}" destId="{05750187-C5B0-44FD-A7E5-8B833903F0C9}" srcOrd="4" destOrd="0" parTransId="{006A483B-4E3C-4E08-9128-7714701487FF}" sibTransId="{68A3B4D6-0157-411E-8C26-BA9884917913}"/>
    <dgm:cxn modelId="{828F51F0-DA6E-4B0D-85EC-E401D7DFD88D}" type="presOf" srcId="{5230C291-E20E-4A3A-9A49-0EFB43115919}" destId="{B8AB8ED1-8862-427A-81F8-FC0CA2092110}" srcOrd="0" destOrd="0" presId="urn:microsoft.com/office/officeart/2005/8/layout/vList2"/>
    <dgm:cxn modelId="{31BB0DF2-3DD6-4A1B-B940-B3F08758C649}" srcId="{306685B8-D85B-43E3-A638-28EEA2F4D2E5}" destId="{3D7E0635-D61C-4FAB-B07F-776FFC1A9A7A}" srcOrd="1" destOrd="0" parTransId="{C7DA7D4E-1298-40C1-8313-25CA61767E9D}" sibTransId="{086EE161-9223-46D7-B910-D87F2629E120}"/>
    <dgm:cxn modelId="{543D65F2-53C0-415F-BF0E-FC84ABE60904}" srcId="{E8692440-5070-45CA-8308-0159F72C1872}" destId="{E92CAF63-0377-4726-A04B-AD87B3D21B4B}" srcOrd="0" destOrd="0" parTransId="{946898A0-60D2-4DB6-983F-161B6D631A45}" sibTransId="{D0D0D8E8-6471-4D34-BFFF-340CBD41A768}"/>
    <dgm:cxn modelId="{1E5B39F6-980A-4611-9506-F8AB2CE1A6BD}" srcId="{306685B8-D85B-43E3-A638-28EEA2F4D2E5}" destId="{4BC6F73A-695D-48C9-939A-B7D5A576B7D3}" srcOrd="0" destOrd="0" parTransId="{B81A0FF1-946E-424C-9CF0-9B2EE57FDA8B}" sibTransId="{4ADDCCE0-5801-4431-B791-B8D29D269AC2}"/>
    <dgm:cxn modelId="{E49B4CFB-5ED9-41B2-A888-6C3A98488324}" type="presOf" srcId="{05750187-C5B0-44FD-A7E5-8B833903F0C9}" destId="{7D7BC3E6-582D-4B06-9658-CE1465F198C8}" srcOrd="0" destOrd="0" presId="urn:microsoft.com/office/officeart/2005/8/layout/vList2"/>
    <dgm:cxn modelId="{E442F1FC-DC3C-4828-9108-C9A4CA82F160}" srcId="{9A12353C-8952-4A54-9531-712DC9D18357}" destId="{E8692440-5070-45CA-8308-0159F72C1872}" srcOrd="2" destOrd="0" parTransId="{207E2792-FF0F-4A0F-ABBD-70A953786EE2}" sibTransId="{E90A4FAF-708C-4599-99B7-B1D38176ABAD}"/>
    <dgm:cxn modelId="{ED66FFFE-558B-4BC4-A6C4-A0A01FAB5EC1}" srcId="{9A12353C-8952-4A54-9531-712DC9D18357}" destId="{306685B8-D85B-43E3-A638-28EEA2F4D2E5}" srcOrd="3" destOrd="0" parTransId="{7512FBC7-8E52-4271-BD10-66DA7E4CC671}" sibTransId="{2EE8DD01-2F63-4508-B3A9-4E087780FCA1}"/>
    <dgm:cxn modelId="{413603FF-2E7E-471B-9C34-8FBBF4992F89}" srcId="{9A12353C-8952-4A54-9531-712DC9D18357}" destId="{5230C291-E20E-4A3A-9A49-0EFB43115919}" srcOrd="0" destOrd="0" parTransId="{F40855C9-FB23-4C92-9590-5E19293879DC}" sibTransId="{1613BE24-745C-46D7-8AD1-AA1C2E91B93B}"/>
    <dgm:cxn modelId="{1C178450-8CB3-4BC1-B83A-7045E0F19EA1}" type="presParOf" srcId="{09F60022-5B9B-4FBA-ACE6-E3609D1BC125}" destId="{B8AB8ED1-8862-427A-81F8-FC0CA2092110}" srcOrd="0" destOrd="0" presId="urn:microsoft.com/office/officeart/2005/8/layout/vList2"/>
    <dgm:cxn modelId="{701A6B65-F928-4AED-B575-68C2602C24D7}" type="presParOf" srcId="{09F60022-5B9B-4FBA-ACE6-E3609D1BC125}" destId="{5B2F85AC-1B1B-4504-9BEA-F8DDF30F04BF}" srcOrd="1" destOrd="0" presId="urn:microsoft.com/office/officeart/2005/8/layout/vList2"/>
    <dgm:cxn modelId="{3570ACB0-D397-443D-A1B9-2AD3EC9225F3}" type="presParOf" srcId="{09F60022-5B9B-4FBA-ACE6-E3609D1BC125}" destId="{CA34286F-01D0-41C3-8B9C-834F459DE5D1}" srcOrd="2" destOrd="0" presId="urn:microsoft.com/office/officeart/2005/8/layout/vList2"/>
    <dgm:cxn modelId="{71599999-DD24-4C27-9586-3503240A7CF7}" type="presParOf" srcId="{09F60022-5B9B-4FBA-ACE6-E3609D1BC125}" destId="{8C250D5A-2AED-4A03-9A39-D89D7A64D682}" srcOrd="3" destOrd="0" presId="urn:microsoft.com/office/officeart/2005/8/layout/vList2"/>
    <dgm:cxn modelId="{B3ECC426-BE1D-48CA-A7C7-E0DD56C0932E}" type="presParOf" srcId="{09F60022-5B9B-4FBA-ACE6-E3609D1BC125}" destId="{6613E882-E15E-4901-92F2-615C61C5C4E8}" srcOrd="4" destOrd="0" presId="urn:microsoft.com/office/officeart/2005/8/layout/vList2"/>
    <dgm:cxn modelId="{9BD003E6-FF37-4FD3-8514-09E3BE9438B8}" type="presParOf" srcId="{09F60022-5B9B-4FBA-ACE6-E3609D1BC125}" destId="{6B09396E-6EF2-4EA2-AA22-3161B4CD17B5}" srcOrd="5" destOrd="0" presId="urn:microsoft.com/office/officeart/2005/8/layout/vList2"/>
    <dgm:cxn modelId="{3805949B-E176-41DB-A10F-D5DA3C98852D}" type="presParOf" srcId="{09F60022-5B9B-4FBA-ACE6-E3609D1BC125}" destId="{FC77B5BA-2CC2-4BBD-9923-7ADB082DF44F}" srcOrd="6" destOrd="0" presId="urn:microsoft.com/office/officeart/2005/8/layout/vList2"/>
    <dgm:cxn modelId="{216430A7-206B-4E80-A3DA-32008A5CF1AB}" type="presParOf" srcId="{09F60022-5B9B-4FBA-ACE6-E3609D1BC125}" destId="{6638E1F5-95D7-479C-8D26-9DE8661BC859}" srcOrd="7" destOrd="0" presId="urn:microsoft.com/office/officeart/2005/8/layout/vList2"/>
    <dgm:cxn modelId="{DA5A13DD-405D-47F8-BD81-7056C82BF56C}" type="presParOf" srcId="{09F60022-5B9B-4FBA-ACE6-E3609D1BC125}" destId="{7D7BC3E6-582D-4B06-9658-CE1465F198C8}"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74EA7D-76C1-41A7-A298-666687E85CA9}">
      <dsp:nvSpPr>
        <dsp:cNvPr id="0" name=""/>
        <dsp:cNvSpPr/>
      </dsp:nvSpPr>
      <dsp:spPr>
        <a:xfrm>
          <a:off x="0" y="2720"/>
          <a:ext cx="626903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216901-F7F9-4971-96BF-EC6F8F4A70AF}">
      <dsp:nvSpPr>
        <dsp:cNvPr id="0" name=""/>
        <dsp:cNvSpPr/>
      </dsp:nvSpPr>
      <dsp:spPr>
        <a:xfrm>
          <a:off x="0" y="2720"/>
          <a:ext cx="6269038"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kern="1200"/>
            <a:t>What is big data and why is it useful for research? </a:t>
          </a:r>
          <a:endParaRPr lang="en-US" sz="2600" kern="1200"/>
        </a:p>
      </dsp:txBody>
      <dsp:txXfrm>
        <a:off x="0" y="2720"/>
        <a:ext cx="6269038" cy="927780"/>
      </dsp:txXfrm>
    </dsp:sp>
    <dsp:sp modelId="{3400EF27-76E5-45F2-A022-6B55A494A022}">
      <dsp:nvSpPr>
        <dsp:cNvPr id="0" name=""/>
        <dsp:cNvSpPr/>
      </dsp:nvSpPr>
      <dsp:spPr>
        <a:xfrm>
          <a:off x="0" y="930501"/>
          <a:ext cx="6269038"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AFA878-8854-440F-8A52-BD83A887B889}">
      <dsp:nvSpPr>
        <dsp:cNvPr id="0" name=""/>
        <dsp:cNvSpPr/>
      </dsp:nvSpPr>
      <dsp:spPr>
        <a:xfrm>
          <a:off x="0" y="930501"/>
          <a:ext cx="6269038"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kern="1200"/>
            <a:t>Examples of research questions addressed in the social sciences using big data</a:t>
          </a:r>
          <a:endParaRPr lang="en-US" sz="2600" kern="1200"/>
        </a:p>
      </dsp:txBody>
      <dsp:txXfrm>
        <a:off x="0" y="930501"/>
        <a:ext cx="6269038" cy="927780"/>
      </dsp:txXfrm>
    </dsp:sp>
    <dsp:sp modelId="{3FBF437D-DD3C-4460-AD03-18119A45340F}">
      <dsp:nvSpPr>
        <dsp:cNvPr id="0" name=""/>
        <dsp:cNvSpPr/>
      </dsp:nvSpPr>
      <dsp:spPr>
        <a:xfrm>
          <a:off x="0" y="1858281"/>
          <a:ext cx="6269038"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5CC51A-7152-4AE5-BE2F-C21C9DB36413}">
      <dsp:nvSpPr>
        <dsp:cNvPr id="0" name=""/>
        <dsp:cNvSpPr/>
      </dsp:nvSpPr>
      <dsp:spPr>
        <a:xfrm>
          <a:off x="0" y="1858281"/>
          <a:ext cx="6269038"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kern="1200" dirty="0"/>
            <a:t>Collecting Twitter data (theory and applications)</a:t>
          </a:r>
          <a:endParaRPr lang="en-US" sz="2600" kern="1200" dirty="0"/>
        </a:p>
      </dsp:txBody>
      <dsp:txXfrm>
        <a:off x="0" y="1858281"/>
        <a:ext cx="6269038" cy="927780"/>
      </dsp:txXfrm>
    </dsp:sp>
    <dsp:sp modelId="{A269AF60-64C4-4551-9913-B265BBFA2550}">
      <dsp:nvSpPr>
        <dsp:cNvPr id="0" name=""/>
        <dsp:cNvSpPr/>
      </dsp:nvSpPr>
      <dsp:spPr>
        <a:xfrm>
          <a:off x="0" y="2786062"/>
          <a:ext cx="6269038"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9BDACB-D3D6-4C60-84BA-DC410224E1AD}">
      <dsp:nvSpPr>
        <dsp:cNvPr id="0" name=""/>
        <dsp:cNvSpPr/>
      </dsp:nvSpPr>
      <dsp:spPr>
        <a:xfrm>
          <a:off x="0" y="2786062"/>
          <a:ext cx="6269038"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kern="1200"/>
            <a:t>Collecting Facebook data (theory and applications)</a:t>
          </a:r>
          <a:endParaRPr lang="en-US" sz="2600" kern="1200"/>
        </a:p>
      </dsp:txBody>
      <dsp:txXfrm>
        <a:off x="0" y="2786062"/>
        <a:ext cx="6269038" cy="927780"/>
      </dsp:txXfrm>
    </dsp:sp>
    <dsp:sp modelId="{18DA9676-6C2B-4628-9FFA-F418D8DF2BD1}">
      <dsp:nvSpPr>
        <dsp:cNvPr id="0" name=""/>
        <dsp:cNvSpPr/>
      </dsp:nvSpPr>
      <dsp:spPr>
        <a:xfrm>
          <a:off x="0" y="3713843"/>
          <a:ext cx="6269038"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E60D4C-B2C3-411A-8759-81CC65FC5393}">
      <dsp:nvSpPr>
        <dsp:cNvPr id="0" name=""/>
        <dsp:cNvSpPr/>
      </dsp:nvSpPr>
      <dsp:spPr>
        <a:xfrm>
          <a:off x="0" y="3713843"/>
          <a:ext cx="6269038"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kern="1200" dirty="0"/>
            <a:t>Analysing social media data (theory and applications)</a:t>
          </a:r>
          <a:endParaRPr lang="en-US" sz="2600" kern="1200" dirty="0"/>
        </a:p>
      </dsp:txBody>
      <dsp:txXfrm>
        <a:off x="0" y="3713843"/>
        <a:ext cx="6269038" cy="927780"/>
      </dsp:txXfrm>
    </dsp:sp>
    <dsp:sp modelId="{8C69FCC5-F845-421C-A082-8275E9AD5DAE}">
      <dsp:nvSpPr>
        <dsp:cNvPr id="0" name=""/>
        <dsp:cNvSpPr/>
      </dsp:nvSpPr>
      <dsp:spPr>
        <a:xfrm>
          <a:off x="0" y="4641623"/>
          <a:ext cx="626903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4144A2-EA1A-41F5-8E4C-5717AA6EB5FE}">
      <dsp:nvSpPr>
        <dsp:cNvPr id="0" name=""/>
        <dsp:cNvSpPr/>
      </dsp:nvSpPr>
      <dsp:spPr>
        <a:xfrm>
          <a:off x="0" y="4641623"/>
          <a:ext cx="6269038"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kern="1200"/>
            <a:t>Methodological concerns and challenges in the use of social media and online data</a:t>
          </a:r>
          <a:endParaRPr lang="en-US" sz="2600" kern="1200"/>
        </a:p>
      </dsp:txBody>
      <dsp:txXfrm>
        <a:off x="0" y="4641623"/>
        <a:ext cx="6269038" cy="92778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79293C-384F-4C6B-B4EE-41EF772EEB95}">
      <dsp:nvSpPr>
        <dsp:cNvPr id="0" name=""/>
        <dsp:cNvSpPr/>
      </dsp:nvSpPr>
      <dsp:spPr>
        <a:xfrm>
          <a:off x="0" y="2442"/>
          <a:ext cx="6513603" cy="12380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80BCC3-0205-4BBC-8442-2F0E0DB971EE}">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06BA32-68AD-4D49-97D1-B22DEFCB8AA5}">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GB" sz="2200" kern="1200"/>
            <a:t>Not allowed to scrape Facebook or Twitter data without going through the APIs</a:t>
          </a:r>
          <a:endParaRPr lang="en-US" sz="2200" kern="1200"/>
        </a:p>
      </dsp:txBody>
      <dsp:txXfrm>
        <a:off x="1429899" y="2442"/>
        <a:ext cx="5083704" cy="1238008"/>
      </dsp:txXfrm>
    </dsp:sp>
    <dsp:sp modelId="{8272F5EB-EF81-4416-802A-EE6E05145B18}">
      <dsp:nvSpPr>
        <dsp:cNvPr id="0" name=""/>
        <dsp:cNvSpPr/>
      </dsp:nvSpPr>
      <dsp:spPr>
        <a:xfrm>
          <a:off x="0" y="1549953"/>
          <a:ext cx="6513603" cy="12380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FECE7D-BA89-4936-B81A-D0AAA2F2C6C0}">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8E39E0-EDA6-4D2B-94C7-FA60B0BCABB7}">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GB" sz="2200" kern="1200"/>
            <a:t>Not allowed to collect non-public data</a:t>
          </a:r>
          <a:endParaRPr lang="en-US" sz="2200" kern="1200"/>
        </a:p>
      </dsp:txBody>
      <dsp:txXfrm>
        <a:off x="1429899" y="1549953"/>
        <a:ext cx="5083704" cy="1238008"/>
      </dsp:txXfrm>
    </dsp:sp>
    <dsp:sp modelId="{DE498DB9-1C67-4F8D-A96A-440813D9969B}">
      <dsp:nvSpPr>
        <dsp:cNvPr id="0" name=""/>
        <dsp:cNvSpPr/>
      </dsp:nvSpPr>
      <dsp:spPr>
        <a:xfrm>
          <a:off x="0" y="3097464"/>
          <a:ext cx="6513603" cy="12380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CEC13C-45C9-451A-BD07-0EFA7F77DAC6}">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240A0C-FB78-4A27-AB87-B2B3D45C3E13}">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GB" sz="2200" kern="1200"/>
            <a:t>Fb user nodes restricted, public comments visible, but can’t be linked to individual users</a:t>
          </a:r>
          <a:endParaRPr lang="en-US" sz="2200" kern="1200"/>
        </a:p>
      </dsp:txBody>
      <dsp:txXfrm>
        <a:off x="1429899" y="3097464"/>
        <a:ext cx="5083704" cy="1238008"/>
      </dsp:txXfrm>
    </dsp:sp>
    <dsp:sp modelId="{BE5E6239-34BF-4299-B844-B5F8CA38DB40}">
      <dsp:nvSpPr>
        <dsp:cNvPr id="0" name=""/>
        <dsp:cNvSpPr/>
      </dsp:nvSpPr>
      <dsp:spPr>
        <a:xfrm>
          <a:off x="0" y="4644974"/>
          <a:ext cx="6513603" cy="12380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1A03C9-78C5-4138-937D-9B50AE32964C}">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D23C47-65B4-485A-B8A9-907C4261FC3F}">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GB" sz="2200" kern="1200"/>
            <a:t>Follow the University’s ethics and human subjects review board guidelines!  </a:t>
          </a:r>
          <a:endParaRPr lang="en-US" sz="2200" kern="1200"/>
        </a:p>
      </dsp:txBody>
      <dsp:txXfrm>
        <a:off x="1429899" y="4644974"/>
        <a:ext cx="5083704" cy="123800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AD54C-D556-4C1D-B41F-D8774B11DD27}">
      <dsp:nvSpPr>
        <dsp:cNvPr id="0" name=""/>
        <dsp:cNvSpPr/>
      </dsp:nvSpPr>
      <dsp:spPr>
        <a:xfrm>
          <a:off x="0" y="84402"/>
          <a:ext cx="6513603" cy="18556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a:t>Both environments that allows you to create and share documents that contain code, results, graphs, explanatory text and equations.</a:t>
          </a:r>
          <a:endParaRPr lang="en-US" sz="2600" kern="1200"/>
        </a:p>
      </dsp:txBody>
      <dsp:txXfrm>
        <a:off x="90584" y="174986"/>
        <a:ext cx="6332435" cy="1674452"/>
      </dsp:txXfrm>
    </dsp:sp>
    <dsp:sp modelId="{D9E94AC7-32A4-4CD6-A8BC-2FFFD893C361}">
      <dsp:nvSpPr>
        <dsp:cNvPr id="0" name=""/>
        <dsp:cNvSpPr/>
      </dsp:nvSpPr>
      <dsp:spPr>
        <a:xfrm>
          <a:off x="0" y="2014902"/>
          <a:ext cx="6513603" cy="185562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a:t>Jupyter which was initially called IPython notebook is the standard choice for Python users </a:t>
          </a:r>
          <a:endParaRPr lang="en-US" sz="2600" kern="1200"/>
        </a:p>
      </dsp:txBody>
      <dsp:txXfrm>
        <a:off x="90584" y="2105486"/>
        <a:ext cx="6332435" cy="1674452"/>
      </dsp:txXfrm>
    </dsp:sp>
    <dsp:sp modelId="{B89BBC75-2529-4A6A-94A1-2166216F9D98}">
      <dsp:nvSpPr>
        <dsp:cNvPr id="0" name=""/>
        <dsp:cNvSpPr/>
      </dsp:nvSpPr>
      <dsp:spPr>
        <a:xfrm>
          <a:off x="0" y="3945403"/>
          <a:ext cx="6513603" cy="18556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a:t>R Notebook </a:t>
          </a:r>
          <a:r>
            <a:rPr lang="en-GB" sz="2600" b="1" kern="1200"/>
            <a:t>R Notebook</a:t>
          </a:r>
          <a:r>
            <a:rPr lang="en-GB" sz="2600" kern="1200"/>
            <a:t> is an </a:t>
          </a:r>
          <a:r>
            <a:rPr lang="en-GB" sz="2600" b="1" kern="1200"/>
            <a:t>R Markdown</a:t>
          </a:r>
          <a:r>
            <a:rPr lang="en-GB" sz="2600" kern="1200"/>
            <a:t> document with chunks that can be executed independently and interactively, with output visible immediately beneath the input. </a:t>
          </a:r>
          <a:endParaRPr lang="en-US" sz="2600" kern="1200"/>
        </a:p>
      </dsp:txBody>
      <dsp:txXfrm>
        <a:off x="90584" y="4035987"/>
        <a:ext cx="6332435" cy="167445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EAF5C3-40FF-445F-BA4E-87B2AD8A45A8}">
      <dsp:nvSpPr>
        <dsp:cNvPr id="0" name=""/>
        <dsp:cNvSpPr/>
      </dsp:nvSpPr>
      <dsp:spPr>
        <a:xfrm>
          <a:off x="0" y="0"/>
          <a:ext cx="608965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1F4C64-A159-4804-BEBB-5092A8605E42}">
      <dsp:nvSpPr>
        <dsp:cNvPr id="0" name=""/>
        <dsp:cNvSpPr/>
      </dsp:nvSpPr>
      <dsp:spPr>
        <a:xfrm>
          <a:off x="0" y="0"/>
          <a:ext cx="6089650" cy="696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a:t>What is a network? </a:t>
          </a:r>
          <a:endParaRPr lang="en-US" sz="1900" kern="1200"/>
        </a:p>
      </dsp:txBody>
      <dsp:txXfrm>
        <a:off x="0" y="0"/>
        <a:ext cx="6089650" cy="696515"/>
      </dsp:txXfrm>
    </dsp:sp>
    <dsp:sp modelId="{7B377A72-18BB-4D15-8B1F-F37B6B3CF08C}">
      <dsp:nvSpPr>
        <dsp:cNvPr id="0" name=""/>
        <dsp:cNvSpPr/>
      </dsp:nvSpPr>
      <dsp:spPr>
        <a:xfrm>
          <a:off x="0" y="696515"/>
          <a:ext cx="6089650" cy="0"/>
        </a:xfrm>
        <a:prstGeom prst="line">
          <a:avLst/>
        </a:prstGeom>
        <a:solidFill>
          <a:schemeClr val="accent2">
            <a:hueOff val="-207909"/>
            <a:satOff val="-11990"/>
            <a:lumOff val="1233"/>
            <a:alphaOff val="0"/>
          </a:schemeClr>
        </a:solidFill>
        <a:ln w="12700" cap="flat" cmpd="sng" algn="ctr">
          <a:solidFill>
            <a:schemeClr val="accent2">
              <a:hueOff val="-207909"/>
              <a:satOff val="-11990"/>
              <a:lumOff val="123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F3F284-DB2A-4168-8669-45C2EBE3CC89}">
      <dsp:nvSpPr>
        <dsp:cNvPr id="0" name=""/>
        <dsp:cNvSpPr/>
      </dsp:nvSpPr>
      <dsp:spPr>
        <a:xfrm>
          <a:off x="0" y="696515"/>
          <a:ext cx="6089650" cy="696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a:t>Mathematical construct of nodes and edges.</a:t>
          </a:r>
          <a:endParaRPr lang="en-US" sz="1900" kern="1200"/>
        </a:p>
      </dsp:txBody>
      <dsp:txXfrm>
        <a:off x="0" y="696515"/>
        <a:ext cx="6089650" cy="696515"/>
      </dsp:txXfrm>
    </dsp:sp>
    <dsp:sp modelId="{4CAF91C7-9FD6-4A47-BA35-972B29B0FC43}">
      <dsp:nvSpPr>
        <dsp:cNvPr id="0" name=""/>
        <dsp:cNvSpPr/>
      </dsp:nvSpPr>
      <dsp:spPr>
        <a:xfrm>
          <a:off x="0" y="1393031"/>
          <a:ext cx="6089650" cy="0"/>
        </a:xfrm>
        <a:prstGeom prst="line">
          <a:avLst/>
        </a:prstGeom>
        <a:solidFill>
          <a:schemeClr val="accent2">
            <a:hueOff val="-415818"/>
            <a:satOff val="-23979"/>
            <a:lumOff val="2465"/>
            <a:alphaOff val="0"/>
          </a:schemeClr>
        </a:solidFill>
        <a:ln w="12700" cap="flat" cmpd="sng" algn="ctr">
          <a:solidFill>
            <a:schemeClr val="accent2">
              <a:hueOff val="-415818"/>
              <a:satOff val="-23979"/>
              <a:lumOff val="24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898BDE-C7CC-49EF-9F8B-28FDB6739C95}">
      <dsp:nvSpPr>
        <dsp:cNvPr id="0" name=""/>
        <dsp:cNvSpPr/>
      </dsp:nvSpPr>
      <dsp:spPr>
        <a:xfrm>
          <a:off x="0" y="1393031"/>
          <a:ext cx="6089650" cy="696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a:t>•Information (attributes) on the nodes as well as the edges.</a:t>
          </a:r>
          <a:endParaRPr lang="en-US" sz="1900" kern="1200"/>
        </a:p>
      </dsp:txBody>
      <dsp:txXfrm>
        <a:off x="0" y="1393031"/>
        <a:ext cx="6089650" cy="696515"/>
      </dsp:txXfrm>
    </dsp:sp>
    <dsp:sp modelId="{6504F6F5-4578-4216-ACAA-38B6424E2A3D}">
      <dsp:nvSpPr>
        <dsp:cNvPr id="0" name=""/>
        <dsp:cNvSpPr/>
      </dsp:nvSpPr>
      <dsp:spPr>
        <a:xfrm>
          <a:off x="0" y="2089546"/>
          <a:ext cx="6089650" cy="0"/>
        </a:xfrm>
        <a:prstGeom prst="line">
          <a:avLst/>
        </a:prstGeom>
        <a:solidFill>
          <a:schemeClr val="accent2">
            <a:hueOff val="-623727"/>
            <a:satOff val="-35969"/>
            <a:lumOff val="3698"/>
            <a:alphaOff val="0"/>
          </a:schemeClr>
        </a:solidFill>
        <a:ln w="12700" cap="flat" cmpd="sng" algn="ctr">
          <a:solidFill>
            <a:schemeClr val="accent2">
              <a:hueOff val="-623727"/>
              <a:satOff val="-35969"/>
              <a:lumOff val="369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49BF83-9B3D-4DCA-81DA-8D53EA6B883D}">
      <dsp:nvSpPr>
        <dsp:cNvPr id="0" name=""/>
        <dsp:cNvSpPr/>
      </dsp:nvSpPr>
      <dsp:spPr>
        <a:xfrm>
          <a:off x="0" y="2089546"/>
          <a:ext cx="6089650" cy="696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a:t>•News domains are nodes</a:t>
          </a:r>
          <a:endParaRPr lang="en-US" sz="1900" kern="1200"/>
        </a:p>
      </dsp:txBody>
      <dsp:txXfrm>
        <a:off x="0" y="2089546"/>
        <a:ext cx="6089650" cy="696515"/>
      </dsp:txXfrm>
    </dsp:sp>
    <dsp:sp modelId="{65F1669B-D3A7-40CC-A304-C3540C566C50}">
      <dsp:nvSpPr>
        <dsp:cNvPr id="0" name=""/>
        <dsp:cNvSpPr/>
      </dsp:nvSpPr>
      <dsp:spPr>
        <a:xfrm>
          <a:off x="0" y="2786062"/>
          <a:ext cx="6089650" cy="0"/>
        </a:xfrm>
        <a:prstGeom prst="line">
          <a:avLst/>
        </a:prstGeom>
        <a:solidFill>
          <a:schemeClr val="accent2">
            <a:hueOff val="-831636"/>
            <a:satOff val="-47959"/>
            <a:lumOff val="4930"/>
            <a:alphaOff val="0"/>
          </a:schemeClr>
        </a:solidFill>
        <a:ln w="12700" cap="flat" cmpd="sng" algn="ctr">
          <a:solidFill>
            <a:schemeClr val="accent2">
              <a:hueOff val="-831636"/>
              <a:satOff val="-47959"/>
              <a:lumOff val="49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35464D-3B75-409F-8B66-96C77E0F24E8}">
      <dsp:nvSpPr>
        <dsp:cNvPr id="0" name=""/>
        <dsp:cNvSpPr/>
      </dsp:nvSpPr>
      <dsp:spPr>
        <a:xfrm>
          <a:off x="0" y="2786062"/>
          <a:ext cx="6089650" cy="696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a:t>•Edges are formed between two domains if a user shares/reads an article on both domains. </a:t>
          </a:r>
          <a:endParaRPr lang="en-US" sz="1900" kern="1200"/>
        </a:p>
      </dsp:txBody>
      <dsp:txXfrm>
        <a:off x="0" y="2786062"/>
        <a:ext cx="6089650" cy="696515"/>
      </dsp:txXfrm>
    </dsp:sp>
    <dsp:sp modelId="{4A8ECCD2-E872-47E9-AAA6-35881C728589}">
      <dsp:nvSpPr>
        <dsp:cNvPr id="0" name=""/>
        <dsp:cNvSpPr/>
      </dsp:nvSpPr>
      <dsp:spPr>
        <a:xfrm>
          <a:off x="0" y="3482578"/>
          <a:ext cx="6089650" cy="0"/>
        </a:xfrm>
        <a:prstGeom prst="line">
          <a:avLst/>
        </a:prstGeom>
        <a:solidFill>
          <a:schemeClr val="accent2">
            <a:hueOff val="-1039545"/>
            <a:satOff val="-59949"/>
            <a:lumOff val="6163"/>
            <a:alphaOff val="0"/>
          </a:schemeClr>
        </a:solidFill>
        <a:ln w="12700" cap="flat" cmpd="sng" algn="ctr">
          <a:solidFill>
            <a:schemeClr val="accent2">
              <a:hueOff val="-1039545"/>
              <a:satOff val="-59949"/>
              <a:lumOff val="61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9DC293-63F1-4DF7-8604-DB48299CDF22}">
      <dsp:nvSpPr>
        <dsp:cNvPr id="0" name=""/>
        <dsp:cNvSpPr/>
      </dsp:nvSpPr>
      <dsp:spPr>
        <a:xfrm>
          <a:off x="0" y="3482578"/>
          <a:ext cx="6089650" cy="696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a:t>Explicitly model interdependencies between observations. </a:t>
          </a:r>
          <a:endParaRPr lang="en-US" sz="1900" kern="1200"/>
        </a:p>
      </dsp:txBody>
      <dsp:txXfrm>
        <a:off x="0" y="3482578"/>
        <a:ext cx="6089650" cy="696515"/>
      </dsp:txXfrm>
    </dsp:sp>
    <dsp:sp modelId="{7CA9B9D4-9E5C-4541-8A0D-FC24453FC427}">
      <dsp:nvSpPr>
        <dsp:cNvPr id="0" name=""/>
        <dsp:cNvSpPr/>
      </dsp:nvSpPr>
      <dsp:spPr>
        <a:xfrm>
          <a:off x="0" y="4179093"/>
          <a:ext cx="6089650" cy="0"/>
        </a:xfrm>
        <a:prstGeom prst="line">
          <a:avLst/>
        </a:prstGeom>
        <a:solidFill>
          <a:schemeClr val="accent2">
            <a:hueOff val="-1247454"/>
            <a:satOff val="-71938"/>
            <a:lumOff val="7395"/>
            <a:alphaOff val="0"/>
          </a:schemeClr>
        </a:solidFill>
        <a:ln w="12700" cap="flat" cmpd="sng" algn="ctr">
          <a:solidFill>
            <a:schemeClr val="accent2">
              <a:hueOff val="-1247454"/>
              <a:satOff val="-71938"/>
              <a:lumOff val="739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AE5355-2F99-4FBC-A972-25DD5AF3933D}">
      <dsp:nvSpPr>
        <dsp:cNvPr id="0" name=""/>
        <dsp:cNvSpPr/>
      </dsp:nvSpPr>
      <dsp:spPr>
        <a:xfrm>
          <a:off x="0" y="4179093"/>
          <a:ext cx="6089650" cy="696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a:t>•Patterns of information exposure</a:t>
          </a:r>
          <a:endParaRPr lang="en-US" sz="1900" kern="1200"/>
        </a:p>
      </dsp:txBody>
      <dsp:txXfrm>
        <a:off x="0" y="4179093"/>
        <a:ext cx="6089650" cy="696515"/>
      </dsp:txXfrm>
    </dsp:sp>
    <dsp:sp modelId="{2A168BF7-BFFE-4799-BFE6-9448A1762FB4}">
      <dsp:nvSpPr>
        <dsp:cNvPr id="0" name=""/>
        <dsp:cNvSpPr/>
      </dsp:nvSpPr>
      <dsp:spPr>
        <a:xfrm>
          <a:off x="0" y="4875609"/>
          <a:ext cx="6089650"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3CC76F-DF5C-4E91-A536-BF8FEA08E99D}">
      <dsp:nvSpPr>
        <dsp:cNvPr id="0" name=""/>
        <dsp:cNvSpPr/>
      </dsp:nvSpPr>
      <dsp:spPr>
        <a:xfrm>
          <a:off x="0" y="4875609"/>
          <a:ext cx="6089650" cy="696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a:t>•Detect communities/echo chambers</a:t>
          </a:r>
          <a:endParaRPr lang="en-US" sz="1900" kern="1200"/>
        </a:p>
      </dsp:txBody>
      <dsp:txXfrm>
        <a:off x="0" y="4875609"/>
        <a:ext cx="6089650" cy="69651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837AFA-1C68-41D2-A64D-3EC69E94A95B}">
      <dsp:nvSpPr>
        <dsp:cNvPr id="0" name=""/>
        <dsp:cNvSpPr/>
      </dsp:nvSpPr>
      <dsp:spPr>
        <a:xfrm>
          <a:off x="0" y="182334"/>
          <a:ext cx="6089650" cy="167821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a:t>Python packages include: Network X and Igraph. </a:t>
          </a:r>
          <a:endParaRPr lang="en-US" sz="3000" kern="1200"/>
        </a:p>
      </dsp:txBody>
      <dsp:txXfrm>
        <a:off x="81924" y="264258"/>
        <a:ext cx="5925802" cy="1514370"/>
      </dsp:txXfrm>
    </dsp:sp>
    <dsp:sp modelId="{1EE03787-B3B3-419A-83A8-DAA66BB5BDA5}">
      <dsp:nvSpPr>
        <dsp:cNvPr id="0" name=""/>
        <dsp:cNvSpPr/>
      </dsp:nvSpPr>
      <dsp:spPr>
        <a:xfrm>
          <a:off x="0" y="1946953"/>
          <a:ext cx="6089650" cy="167821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a:t>R packages include: network, igraph and sna</a:t>
          </a:r>
          <a:endParaRPr lang="en-US" sz="3000" kern="1200"/>
        </a:p>
      </dsp:txBody>
      <dsp:txXfrm>
        <a:off x="81924" y="2028877"/>
        <a:ext cx="5925802" cy="1514370"/>
      </dsp:txXfrm>
    </dsp:sp>
    <dsp:sp modelId="{09667F9D-33B9-443F-9BAF-4255AFC3A606}">
      <dsp:nvSpPr>
        <dsp:cNvPr id="0" name=""/>
        <dsp:cNvSpPr/>
      </dsp:nvSpPr>
      <dsp:spPr>
        <a:xfrm>
          <a:off x="0" y="3711571"/>
          <a:ext cx="6089650" cy="1678218"/>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a:t>Gensim self-standing software which is very popular in the network analsyis research community. </a:t>
          </a:r>
          <a:endParaRPr lang="en-US" sz="3000" kern="1200"/>
        </a:p>
      </dsp:txBody>
      <dsp:txXfrm>
        <a:off x="81924" y="3793495"/>
        <a:ext cx="5925802" cy="151437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7CB95D-9C23-4208-891B-26FB407CE7BC}">
      <dsp:nvSpPr>
        <dsp:cNvPr id="0" name=""/>
        <dsp:cNvSpPr/>
      </dsp:nvSpPr>
      <dsp:spPr>
        <a:xfrm>
          <a:off x="0" y="414753"/>
          <a:ext cx="6089650" cy="40774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Incidental data – based on what is available</a:t>
          </a:r>
          <a:endParaRPr lang="en-US" sz="1700" kern="1200"/>
        </a:p>
      </dsp:txBody>
      <dsp:txXfrm>
        <a:off x="19904" y="434657"/>
        <a:ext cx="6049842" cy="367937"/>
      </dsp:txXfrm>
    </dsp:sp>
    <dsp:sp modelId="{D120238B-2023-417E-9DE3-8E5D34ABA760}">
      <dsp:nvSpPr>
        <dsp:cNvPr id="0" name=""/>
        <dsp:cNvSpPr/>
      </dsp:nvSpPr>
      <dsp:spPr>
        <a:xfrm>
          <a:off x="0" y="871458"/>
          <a:ext cx="6089650" cy="40774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Convenience sample</a:t>
          </a:r>
          <a:endParaRPr lang="en-US" sz="1700" kern="1200"/>
        </a:p>
      </dsp:txBody>
      <dsp:txXfrm>
        <a:off x="19904" y="891362"/>
        <a:ext cx="6049842" cy="367937"/>
      </dsp:txXfrm>
    </dsp:sp>
    <dsp:sp modelId="{CF46FCAA-DC34-40D0-AD64-5E213DA65DC1}">
      <dsp:nvSpPr>
        <dsp:cNvPr id="0" name=""/>
        <dsp:cNvSpPr/>
      </dsp:nvSpPr>
      <dsp:spPr>
        <a:xfrm>
          <a:off x="0" y="1328163"/>
          <a:ext cx="6089650" cy="40774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1" kern="1200"/>
            <a:t>Representativeness</a:t>
          </a:r>
          <a:endParaRPr lang="en-US" sz="1700" kern="1200"/>
        </a:p>
      </dsp:txBody>
      <dsp:txXfrm>
        <a:off x="19904" y="1348067"/>
        <a:ext cx="6049842" cy="367937"/>
      </dsp:txXfrm>
    </dsp:sp>
    <dsp:sp modelId="{2A3457D5-3978-4C4F-B1D5-1261A7E1625E}">
      <dsp:nvSpPr>
        <dsp:cNvPr id="0" name=""/>
        <dsp:cNvSpPr/>
      </dsp:nvSpPr>
      <dsp:spPr>
        <a:xfrm>
          <a:off x="0" y="1784868"/>
          <a:ext cx="6089650" cy="40774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1" kern="1200"/>
            <a:t>Generalizability</a:t>
          </a:r>
          <a:endParaRPr lang="en-US" sz="1700" kern="1200"/>
        </a:p>
      </dsp:txBody>
      <dsp:txXfrm>
        <a:off x="19904" y="1804772"/>
        <a:ext cx="6049842" cy="367937"/>
      </dsp:txXfrm>
    </dsp:sp>
    <dsp:sp modelId="{1D867026-1072-4A88-A43D-F4E01A2A0093}">
      <dsp:nvSpPr>
        <dsp:cNvPr id="0" name=""/>
        <dsp:cNvSpPr/>
      </dsp:nvSpPr>
      <dsp:spPr>
        <a:xfrm>
          <a:off x="0" y="2241573"/>
          <a:ext cx="6089650" cy="40774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System artefacts</a:t>
          </a:r>
          <a:endParaRPr lang="en-US" sz="1700" kern="1200"/>
        </a:p>
      </dsp:txBody>
      <dsp:txXfrm>
        <a:off x="19904" y="2261477"/>
        <a:ext cx="6049842" cy="367937"/>
      </dsp:txXfrm>
    </dsp:sp>
    <dsp:sp modelId="{9350E50C-B18E-4FD5-9DB8-FA062389DEA4}">
      <dsp:nvSpPr>
        <dsp:cNvPr id="0" name=""/>
        <dsp:cNvSpPr/>
      </dsp:nvSpPr>
      <dsp:spPr>
        <a:xfrm>
          <a:off x="0" y="2698278"/>
          <a:ext cx="6089650" cy="40774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Ideal user assumption </a:t>
          </a:r>
          <a:endParaRPr lang="en-US" sz="1700" kern="1200"/>
        </a:p>
      </dsp:txBody>
      <dsp:txXfrm>
        <a:off x="19904" y="2718182"/>
        <a:ext cx="6049842" cy="367937"/>
      </dsp:txXfrm>
    </dsp:sp>
    <dsp:sp modelId="{79C6888A-D73E-43D4-9FCC-2C2BEC1C8451}">
      <dsp:nvSpPr>
        <dsp:cNvPr id="0" name=""/>
        <dsp:cNvSpPr/>
      </dsp:nvSpPr>
      <dsp:spPr>
        <a:xfrm>
          <a:off x="0" y="3106023"/>
          <a:ext cx="6089650"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346"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GB" sz="1300" kern="1200"/>
            <a:t>Vs. bots, manipulation</a:t>
          </a:r>
          <a:endParaRPr lang="en-US" sz="1300" kern="1200"/>
        </a:p>
      </dsp:txBody>
      <dsp:txXfrm>
        <a:off x="0" y="3106023"/>
        <a:ext cx="6089650" cy="281520"/>
      </dsp:txXfrm>
    </dsp:sp>
    <dsp:sp modelId="{CC33F569-D6FB-4BF8-A590-5A085D3A2066}">
      <dsp:nvSpPr>
        <dsp:cNvPr id="0" name=""/>
        <dsp:cNvSpPr/>
      </dsp:nvSpPr>
      <dsp:spPr>
        <a:xfrm>
          <a:off x="0" y="3387543"/>
          <a:ext cx="6089650" cy="40774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Divided across platforms, hard to join</a:t>
          </a:r>
          <a:endParaRPr lang="en-US" sz="1700" kern="1200"/>
        </a:p>
      </dsp:txBody>
      <dsp:txXfrm>
        <a:off x="19904" y="3407447"/>
        <a:ext cx="6049842" cy="367937"/>
      </dsp:txXfrm>
    </dsp:sp>
    <dsp:sp modelId="{3F809C83-D6B7-4ED6-80CE-44BEF8F955B7}">
      <dsp:nvSpPr>
        <dsp:cNvPr id="0" name=""/>
        <dsp:cNvSpPr/>
      </dsp:nvSpPr>
      <dsp:spPr>
        <a:xfrm>
          <a:off x="0" y="3844248"/>
          <a:ext cx="6089650" cy="40774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“Big data hubris” (Lazer et al. 2014)</a:t>
          </a:r>
          <a:endParaRPr lang="en-US" sz="1700" kern="1200"/>
        </a:p>
      </dsp:txBody>
      <dsp:txXfrm>
        <a:off x="19904" y="3864152"/>
        <a:ext cx="6049842" cy="367937"/>
      </dsp:txXfrm>
    </dsp:sp>
    <dsp:sp modelId="{D81755D9-23DC-4B00-A202-315C0DA35FDF}">
      <dsp:nvSpPr>
        <dsp:cNvPr id="0" name=""/>
        <dsp:cNvSpPr/>
      </dsp:nvSpPr>
      <dsp:spPr>
        <a:xfrm>
          <a:off x="0" y="4300953"/>
          <a:ext cx="6089650" cy="40774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More caution when interpreting measures of statistical precision. </a:t>
          </a:r>
          <a:endParaRPr lang="en-US" sz="1700" kern="1200"/>
        </a:p>
      </dsp:txBody>
      <dsp:txXfrm>
        <a:off x="19904" y="4320857"/>
        <a:ext cx="6049842" cy="367937"/>
      </dsp:txXfrm>
    </dsp:sp>
    <dsp:sp modelId="{F9E81E8A-0602-4F5D-BEAA-DB80A4CC7FDB}">
      <dsp:nvSpPr>
        <dsp:cNvPr id="0" name=""/>
        <dsp:cNvSpPr/>
      </dsp:nvSpPr>
      <dsp:spPr>
        <a:xfrm>
          <a:off x="0" y="4708698"/>
          <a:ext cx="6089650" cy="448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346"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GB" sz="1300" kern="1200"/>
            <a:t>Sampling error driven toward zero</a:t>
          </a:r>
          <a:endParaRPr lang="en-US" sz="1300" kern="1200"/>
        </a:p>
        <a:p>
          <a:pPr marL="114300" lvl="1" indent="-114300" algn="l" defTabSz="577850">
            <a:lnSpc>
              <a:spcPct val="90000"/>
            </a:lnSpc>
            <a:spcBef>
              <a:spcPct val="0"/>
            </a:spcBef>
            <a:spcAft>
              <a:spcPct val="20000"/>
            </a:spcAft>
            <a:buChar char="•"/>
          </a:pPr>
          <a:r>
            <a:rPr lang="en-GB" sz="1300" kern="1200"/>
            <a:t>Other errors associated with inferences drawn from a sample not reduced.</a:t>
          </a:r>
          <a:endParaRPr lang="en-US" sz="1300" kern="1200"/>
        </a:p>
      </dsp:txBody>
      <dsp:txXfrm>
        <a:off x="0" y="4708698"/>
        <a:ext cx="6089650" cy="448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297763-5400-45E6-995C-5C221B555ABD}">
      <dsp:nvSpPr>
        <dsp:cNvPr id="0" name=""/>
        <dsp:cNvSpPr/>
      </dsp:nvSpPr>
      <dsp:spPr>
        <a:xfrm>
          <a:off x="0" y="635067"/>
          <a:ext cx="6513603" cy="4788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22ACA6D-5C98-439E-9669-B3FF02458C73}">
      <dsp:nvSpPr>
        <dsp:cNvPr id="0" name=""/>
        <dsp:cNvSpPr/>
      </dsp:nvSpPr>
      <dsp:spPr>
        <a:xfrm>
          <a:off x="325680" y="354627"/>
          <a:ext cx="4559522" cy="5608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844550">
            <a:lnSpc>
              <a:spcPct val="90000"/>
            </a:lnSpc>
            <a:spcBef>
              <a:spcPct val="0"/>
            </a:spcBef>
            <a:spcAft>
              <a:spcPct val="35000"/>
            </a:spcAft>
            <a:buNone/>
          </a:pPr>
          <a:r>
            <a:rPr lang="en-GB" sz="1900" kern="1200"/>
            <a:t>No single definition. </a:t>
          </a:r>
          <a:endParaRPr lang="en-US" sz="1900" kern="1200"/>
        </a:p>
      </dsp:txBody>
      <dsp:txXfrm>
        <a:off x="353060" y="382007"/>
        <a:ext cx="4504762" cy="506120"/>
      </dsp:txXfrm>
    </dsp:sp>
    <dsp:sp modelId="{635E2DBA-8454-4D2E-8AB1-15F9458A20DC}">
      <dsp:nvSpPr>
        <dsp:cNvPr id="0" name=""/>
        <dsp:cNvSpPr/>
      </dsp:nvSpPr>
      <dsp:spPr>
        <a:xfrm>
          <a:off x="0" y="1496908"/>
          <a:ext cx="6513603" cy="20349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395732" rIns="505528" bIns="135128" numCol="1" spcCol="1270" anchor="t" anchorCtr="0">
          <a:noAutofit/>
        </a:bodyPr>
        <a:lstStyle/>
        <a:p>
          <a:pPr marL="171450" lvl="1" indent="-171450" algn="l" defTabSz="844550">
            <a:lnSpc>
              <a:spcPct val="90000"/>
            </a:lnSpc>
            <a:spcBef>
              <a:spcPct val="0"/>
            </a:spcBef>
            <a:spcAft>
              <a:spcPct val="15000"/>
            </a:spcAft>
            <a:buChar char="•"/>
          </a:pPr>
          <a:r>
            <a:rPr lang="en-GB" sz="1900" kern="1200"/>
            <a:t>Large, heterogeneous, complex, constantly changing. </a:t>
          </a:r>
          <a:endParaRPr lang="en-US" sz="1900" kern="1200"/>
        </a:p>
        <a:p>
          <a:pPr marL="171450" lvl="1" indent="-171450" algn="l" defTabSz="844550">
            <a:lnSpc>
              <a:spcPct val="90000"/>
            </a:lnSpc>
            <a:spcBef>
              <a:spcPct val="0"/>
            </a:spcBef>
            <a:spcAft>
              <a:spcPct val="15000"/>
            </a:spcAft>
            <a:buChar char="•"/>
          </a:pPr>
          <a:r>
            <a:rPr lang="en-GB" sz="1900" kern="1200"/>
            <a:t>Hard to process with existing software.</a:t>
          </a:r>
          <a:endParaRPr lang="en-US" sz="1900" kern="1200"/>
        </a:p>
        <a:p>
          <a:pPr marL="171450" lvl="1" indent="-171450" algn="l" defTabSz="844550">
            <a:lnSpc>
              <a:spcPct val="90000"/>
            </a:lnSpc>
            <a:spcBef>
              <a:spcPct val="0"/>
            </a:spcBef>
            <a:spcAft>
              <a:spcPct val="15000"/>
            </a:spcAft>
            <a:buChar char="•"/>
          </a:pPr>
          <a:r>
            <a:rPr lang="en-GB" sz="1900" kern="1200"/>
            <a:t>New tools needed to collect, process and analyse it. </a:t>
          </a:r>
          <a:endParaRPr lang="en-US" sz="1900" kern="1200"/>
        </a:p>
        <a:p>
          <a:pPr marL="171450" lvl="1" indent="-171450" algn="l" defTabSz="844550">
            <a:lnSpc>
              <a:spcPct val="90000"/>
            </a:lnSpc>
            <a:spcBef>
              <a:spcPct val="0"/>
            </a:spcBef>
            <a:spcAft>
              <a:spcPct val="15000"/>
            </a:spcAft>
            <a:buChar char="•"/>
          </a:pPr>
          <a:r>
            <a:rPr lang="en-GB" sz="1900" kern="1200"/>
            <a:t>Intersection between computer science and social sciences. </a:t>
          </a:r>
          <a:endParaRPr lang="en-US" sz="1900" kern="1200"/>
        </a:p>
      </dsp:txBody>
      <dsp:txXfrm>
        <a:off x="0" y="1496908"/>
        <a:ext cx="6513603" cy="2034900"/>
      </dsp:txXfrm>
    </dsp:sp>
    <dsp:sp modelId="{F2450DC3-6982-4ADE-AAAE-AF5987F50FF5}">
      <dsp:nvSpPr>
        <dsp:cNvPr id="0" name=""/>
        <dsp:cNvSpPr/>
      </dsp:nvSpPr>
      <dsp:spPr>
        <a:xfrm>
          <a:off x="325680" y="1216467"/>
          <a:ext cx="4559522" cy="5608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844550">
            <a:lnSpc>
              <a:spcPct val="90000"/>
            </a:lnSpc>
            <a:spcBef>
              <a:spcPct val="0"/>
            </a:spcBef>
            <a:spcAft>
              <a:spcPct val="35000"/>
            </a:spcAft>
            <a:buNone/>
          </a:pPr>
          <a:r>
            <a:rPr lang="en-GB" sz="1900" kern="1200"/>
            <a:t>Characteristics (Lazer and Radford, 2017):</a:t>
          </a:r>
          <a:endParaRPr lang="en-US" sz="1900" kern="1200"/>
        </a:p>
      </dsp:txBody>
      <dsp:txXfrm>
        <a:off x="353060" y="1243847"/>
        <a:ext cx="4504762" cy="506120"/>
      </dsp:txXfrm>
    </dsp:sp>
    <dsp:sp modelId="{1290B3B7-7B6E-4545-8587-9CB9FECFDF16}">
      <dsp:nvSpPr>
        <dsp:cNvPr id="0" name=""/>
        <dsp:cNvSpPr/>
      </dsp:nvSpPr>
      <dsp:spPr>
        <a:xfrm>
          <a:off x="0" y="3914848"/>
          <a:ext cx="6513603" cy="161595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395732" rIns="505528" bIns="135128" numCol="1" spcCol="1270" anchor="t" anchorCtr="0">
          <a:noAutofit/>
        </a:bodyPr>
        <a:lstStyle/>
        <a:p>
          <a:pPr marL="171450" lvl="1" indent="-171450" algn="l" defTabSz="844550">
            <a:lnSpc>
              <a:spcPct val="90000"/>
            </a:lnSpc>
            <a:spcBef>
              <a:spcPct val="0"/>
            </a:spcBef>
            <a:spcAft>
              <a:spcPct val="15000"/>
            </a:spcAft>
            <a:buChar char="•"/>
          </a:pPr>
          <a:r>
            <a:rPr lang="en-GB" sz="1900" kern="1200"/>
            <a:t>Social media posts, images, videos, blog posts, digital books, location and space, networks, streaming, campaign contributions, CDR (call detail record), sensor data. </a:t>
          </a:r>
          <a:endParaRPr lang="en-US" sz="1900" kern="1200"/>
        </a:p>
      </dsp:txBody>
      <dsp:txXfrm>
        <a:off x="0" y="3914848"/>
        <a:ext cx="6513603" cy="1615950"/>
      </dsp:txXfrm>
    </dsp:sp>
    <dsp:sp modelId="{91708E96-ED6C-435B-954D-412DF66CBA42}">
      <dsp:nvSpPr>
        <dsp:cNvPr id="0" name=""/>
        <dsp:cNvSpPr/>
      </dsp:nvSpPr>
      <dsp:spPr>
        <a:xfrm>
          <a:off x="325680" y="3634408"/>
          <a:ext cx="4559522" cy="5608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844550">
            <a:lnSpc>
              <a:spcPct val="90000"/>
            </a:lnSpc>
            <a:spcBef>
              <a:spcPct val="0"/>
            </a:spcBef>
            <a:spcAft>
              <a:spcPct val="35000"/>
            </a:spcAft>
            <a:buNone/>
          </a:pPr>
          <a:r>
            <a:rPr lang="en-GB" sz="1900" kern="1200"/>
            <a:t>Examples: </a:t>
          </a:r>
          <a:endParaRPr lang="en-US" sz="1900" kern="1200"/>
        </a:p>
      </dsp:txBody>
      <dsp:txXfrm>
        <a:off x="353060" y="3661788"/>
        <a:ext cx="4504762" cy="506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B59D6B-C120-4CF5-AF4B-CB14939E0ABF}">
      <dsp:nvSpPr>
        <dsp:cNvPr id="0" name=""/>
        <dsp:cNvSpPr/>
      </dsp:nvSpPr>
      <dsp:spPr>
        <a:xfrm>
          <a:off x="0" y="108387"/>
          <a:ext cx="6513603" cy="15514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GB" sz="3900" kern="1200"/>
            <a:t>Lazer and Radford (2017) classification:</a:t>
          </a:r>
          <a:endParaRPr lang="en-US" sz="3900" kern="1200"/>
        </a:p>
      </dsp:txBody>
      <dsp:txXfrm>
        <a:off x="75734" y="184121"/>
        <a:ext cx="6362135" cy="1399952"/>
      </dsp:txXfrm>
    </dsp:sp>
    <dsp:sp modelId="{3FADA215-D066-4C1F-A8AF-31C992F993BC}">
      <dsp:nvSpPr>
        <dsp:cNvPr id="0" name=""/>
        <dsp:cNvSpPr/>
      </dsp:nvSpPr>
      <dsp:spPr>
        <a:xfrm>
          <a:off x="0" y="1659807"/>
          <a:ext cx="6513603" cy="4117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n-GB" sz="3000" b="1" kern="1200"/>
            <a:t>Digital life</a:t>
          </a:r>
          <a:r>
            <a:rPr lang="en-GB" sz="3000" kern="1200"/>
            <a:t> – behaviours are all online - Twitter, Facebook, and Wikipedia.   </a:t>
          </a:r>
          <a:endParaRPr lang="en-US" sz="3000" kern="1200"/>
        </a:p>
        <a:p>
          <a:pPr marL="285750" lvl="1" indent="-285750" algn="l" defTabSz="1333500">
            <a:lnSpc>
              <a:spcPct val="90000"/>
            </a:lnSpc>
            <a:spcBef>
              <a:spcPct val="0"/>
            </a:spcBef>
            <a:spcAft>
              <a:spcPct val="20000"/>
            </a:spcAft>
            <a:buChar char="•"/>
          </a:pPr>
          <a:r>
            <a:rPr lang="en-GB" sz="3000" b="1" kern="1200"/>
            <a:t>Digital traces – records of the </a:t>
          </a:r>
          <a:r>
            <a:rPr lang="en-GB" sz="3000" kern="1200"/>
            <a:t>actions taken (metadata, but not the action itself). CDR, voter records, campaign contributions. </a:t>
          </a:r>
          <a:endParaRPr lang="en-US" sz="3000" kern="1200"/>
        </a:p>
        <a:p>
          <a:pPr marL="285750" lvl="1" indent="-285750" algn="l" defTabSz="1333500">
            <a:lnSpc>
              <a:spcPct val="90000"/>
            </a:lnSpc>
            <a:spcBef>
              <a:spcPct val="0"/>
            </a:spcBef>
            <a:spcAft>
              <a:spcPct val="20000"/>
            </a:spcAft>
            <a:buChar char="•"/>
          </a:pPr>
          <a:r>
            <a:rPr lang="en-GB" sz="3000" b="1" kern="1200"/>
            <a:t>Digitalized life - c</a:t>
          </a:r>
          <a:r>
            <a:rPr lang="en-GB" sz="3000" kern="1200"/>
            <a:t>apture of non-digital life in digital form. Street video recording, Google Books. </a:t>
          </a:r>
          <a:endParaRPr lang="en-US" sz="3000" kern="1200"/>
        </a:p>
      </dsp:txBody>
      <dsp:txXfrm>
        <a:off x="0" y="1659807"/>
        <a:ext cx="6513603" cy="41172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E8AD34-66FF-4FF7-839A-8B60B313912F}">
      <dsp:nvSpPr>
        <dsp:cNvPr id="0" name=""/>
        <dsp:cNvSpPr/>
      </dsp:nvSpPr>
      <dsp:spPr>
        <a:xfrm>
          <a:off x="0" y="680"/>
          <a:ext cx="626903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38585F-A712-4FB4-A998-864B635D0324}">
      <dsp:nvSpPr>
        <dsp:cNvPr id="0" name=""/>
        <dsp:cNvSpPr/>
      </dsp:nvSpPr>
      <dsp:spPr>
        <a:xfrm>
          <a:off x="0" y="680"/>
          <a:ext cx="6269038"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a:t>Allows us to directly observe behaviours, expressed opinions, social networks. </a:t>
          </a:r>
          <a:endParaRPr lang="en-US" sz="2200" kern="1200"/>
        </a:p>
      </dsp:txBody>
      <dsp:txXfrm>
        <a:off x="0" y="680"/>
        <a:ext cx="6269038" cy="1114152"/>
      </dsp:txXfrm>
    </dsp:sp>
    <dsp:sp modelId="{5B2FC65C-A451-4177-B1A3-B7892C6DB3B7}">
      <dsp:nvSpPr>
        <dsp:cNvPr id="0" name=""/>
        <dsp:cNvSpPr/>
      </dsp:nvSpPr>
      <dsp:spPr>
        <a:xfrm>
          <a:off x="0" y="1114833"/>
          <a:ext cx="6269038"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2B43C3-1FEF-4179-BFA9-5D47D8CAF20F}">
      <dsp:nvSpPr>
        <dsp:cNvPr id="0" name=""/>
        <dsp:cNvSpPr/>
      </dsp:nvSpPr>
      <dsp:spPr>
        <a:xfrm>
          <a:off x="0" y="1114833"/>
          <a:ext cx="6269038"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a:t>Study complex social systems. </a:t>
          </a:r>
          <a:endParaRPr lang="en-US" sz="2200" kern="1200"/>
        </a:p>
      </dsp:txBody>
      <dsp:txXfrm>
        <a:off x="0" y="1114833"/>
        <a:ext cx="6269038" cy="1114152"/>
      </dsp:txXfrm>
    </dsp:sp>
    <dsp:sp modelId="{6BE9A80D-EBDE-4649-8B2B-7C3F86F956A9}">
      <dsp:nvSpPr>
        <dsp:cNvPr id="0" name=""/>
        <dsp:cNvSpPr/>
      </dsp:nvSpPr>
      <dsp:spPr>
        <a:xfrm>
          <a:off x="0" y="2228986"/>
          <a:ext cx="6269038"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25F88A-BEAE-4AEB-8633-6AE4827D5223}">
      <dsp:nvSpPr>
        <dsp:cNvPr id="0" name=""/>
        <dsp:cNvSpPr/>
      </dsp:nvSpPr>
      <dsp:spPr>
        <a:xfrm>
          <a:off x="0" y="2228986"/>
          <a:ext cx="6269038"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a:t>Social monitoring at a reduced cost but high scale – more efficient. Avoid self-reporting biases (such as recency, salience biases). </a:t>
          </a:r>
          <a:endParaRPr lang="en-US" sz="2200" kern="1200"/>
        </a:p>
      </dsp:txBody>
      <dsp:txXfrm>
        <a:off x="0" y="2228986"/>
        <a:ext cx="6269038" cy="1114152"/>
      </dsp:txXfrm>
    </dsp:sp>
    <dsp:sp modelId="{DB5ABA8E-1012-4D12-86CE-2B3978B4E27A}">
      <dsp:nvSpPr>
        <dsp:cNvPr id="0" name=""/>
        <dsp:cNvSpPr/>
      </dsp:nvSpPr>
      <dsp:spPr>
        <a:xfrm>
          <a:off x="0" y="3343138"/>
          <a:ext cx="6269038"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18F051-C42C-4CAF-8568-D8C48304BD25}">
      <dsp:nvSpPr>
        <dsp:cNvPr id="0" name=""/>
        <dsp:cNvSpPr/>
      </dsp:nvSpPr>
      <dsp:spPr>
        <a:xfrm>
          <a:off x="0" y="3343138"/>
          <a:ext cx="6269038"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a:t>Fine-grained, real time data can be used in forecasting. </a:t>
          </a:r>
          <a:endParaRPr lang="en-US" sz="2200" kern="1200"/>
        </a:p>
      </dsp:txBody>
      <dsp:txXfrm>
        <a:off x="0" y="3343138"/>
        <a:ext cx="6269038" cy="1114152"/>
      </dsp:txXfrm>
    </dsp:sp>
    <dsp:sp modelId="{EFFC9503-DF73-4DED-B2CA-BAA4206A9378}">
      <dsp:nvSpPr>
        <dsp:cNvPr id="0" name=""/>
        <dsp:cNvSpPr/>
      </dsp:nvSpPr>
      <dsp:spPr>
        <a:xfrm>
          <a:off x="0" y="4457291"/>
          <a:ext cx="6269038"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0D7F09-27AD-4B7A-B01E-34951217BFD6}">
      <dsp:nvSpPr>
        <dsp:cNvPr id="0" name=""/>
        <dsp:cNvSpPr/>
      </dsp:nvSpPr>
      <dsp:spPr>
        <a:xfrm>
          <a:off x="0" y="4457291"/>
          <a:ext cx="6269038"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a:t>The data is already there! </a:t>
          </a:r>
          <a:endParaRPr lang="en-US" sz="2200" kern="1200"/>
        </a:p>
      </dsp:txBody>
      <dsp:txXfrm>
        <a:off x="0" y="4457291"/>
        <a:ext cx="6269038" cy="11141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815CD-751D-4C12-8292-130020E09AA1}">
      <dsp:nvSpPr>
        <dsp:cNvPr id="0" name=""/>
        <dsp:cNvSpPr/>
      </dsp:nvSpPr>
      <dsp:spPr>
        <a:xfrm>
          <a:off x="0" y="680"/>
          <a:ext cx="6269038"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8209EF-888C-4A16-9A38-59FE7ED0E969}">
      <dsp:nvSpPr>
        <dsp:cNvPr id="0" name=""/>
        <dsp:cNvSpPr/>
      </dsp:nvSpPr>
      <dsp:spPr>
        <a:xfrm>
          <a:off x="0" y="680"/>
          <a:ext cx="6269038"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GB" sz="3000" kern="1200"/>
            <a:t>Natural and/or field experiments</a:t>
          </a:r>
          <a:endParaRPr lang="en-US" sz="3000" kern="1200"/>
        </a:p>
      </dsp:txBody>
      <dsp:txXfrm>
        <a:off x="0" y="680"/>
        <a:ext cx="6269038" cy="1114152"/>
      </dsp:txXfrm>
    </dsp:sp>
    <dsp:sp modelId="{FDED9C7D-8FE9-44E8-A8FD-2FB10EB6491B}">
      <dsp:nvSpPr>
        <dsp:cNvPr id="0" name=""/>
        <dsp:cNvSpPr/>
      </dsp:nvSpPr>
      <dsp:spPr>
        <a:xfrm>
          <a:off x="0" y="1114833"/>
          <a:ext cx="6269038" cy="0"/>
        </a:xfrm>
        <a:prstGeom prst="line">
          <a:avLst/>
        </a:prstGeom>
        <a:solidFill>
          <a:schemeClr val="accent5">
            <a:hueOff val="-1689636"/>
            <a:satOff val="-4355"/>
            <a:lumOff val="-2941"/>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855A45-0621-4172-A01F-F6F2683A7318}">
      <dsp:nvSpPr>
        <dsp:cNvPr id="0" name=""/>
        <dsp:cNvSpPr/>
      </dsp:nvSpPr>
      <dsp:spPr>
        <a:xfrm>
          <a:off x="0" y="1114833"/>
          <a:ext cx="6269038"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GB" sz="3000" kern="1200"/>
            <a:t>Access to data on traditionally underrepresented populations</a:t>
          </a:r>
          <a:endParaRPr lang="en-US" sz="3000" kern="1200"/>
        </a:p>
      </dsp:txBody>
      <dsp:txXfrm>
        <a:off x="0" y="1114833"/>
        <a:ext cx="6269038" cy="1114152"/>
      </dsp:txXfrm>
    </dsp:sp>
    <dsp:sp modelId="{C6BA83F7-9506-46BF-B03C-185340EA2605}">
      <dsp:nvSpPr>
        <dsp:cNvPr id="0" name=""/>
        <dsp:cNvSpPr/>
      </dsp:nvSpPr>
      <dsp:spPr>
        <a:xfrm>
          <a:off x="0" y="2228986"/>
          <a:ext cx="6269038" cy="0"/>
        </a:xfrm>
        <a:prstGeom prst="line">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87578B-D511-4DA7-873E-197F334F2849}">
      <dsp:nvSpPr>
        <dsp:cNvPr id="0" name=""/>
        <dsp:cNvSpPr/>
      </dsp:nvSpPr>
      <dsp:spPr>
        <a:xfrm>
          <a:off x="0" y="2228986"/>
          <a:ext cx="6269038"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GB" sz="3000" kern="1200"/>
            <a:t>Generate robust population estimates from the narrow sub-samples within. </a:t>
          </a:r>
          <a:endParaRPr lang="en-US" sz="3000" kern="1200"/>
        </a:p>
      </dsp:txBody>
      <dsp:txXfrm>
        <a:off x="0" y="2228986"/>
        <a:ext cx="6269038" cy="1114152"/>
      </dsp:txXfrm>
    </dsp:sp>
    <dsp:sp modelId="{264E7D54-D1D9-4D6D-9547-A066846F664D}">
      <dsp:nvSpPr>
        <dsp:cNvPr id="0" name=""/>
        <dsp:cNvSpPr/>
      </dsp:nvSpPr>
      <dsp:spPr>
        <a:xfrm>
          <a:off x="0" y="3343138"/>
          <a:ext cx="6269038" cy="0"/>
        </a:xfrm>
        <a:prstGeom prst="line">
          <a:avLst/>
        </a:prstGeom>
        <a:solidFill>
          <a:schemeClr val="accent5">
            <a:hueOff val="-5068907"/>
            <a:satOff val="-13064"/>
            <a:lumOff val="-8824"/>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C75F69-AC52-468E-9E8D-9AD87FB7C28A}">
      <dsp:nvSpPr>
        <dsp:cNvPr id="0" name=""/>
        <dsp:cNvSpPr/>
      </dsp:nvSpPr>
      <dsp:spPr>
        <a:xfrm>
          <a:off x="0" y="3343138"/>
          <a:ext cx="6269038"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GB" sz="3000" kern="1200"/>
            <a:t>Estimate interaction effects.</a:t>
          </a:r>
          <a:endParaRPr lang="en-US" sz="3000" kern="1200"/>
        </a:p>
      </dsp:txBody>
      <dsp:txXfrm>
        <a:off x="0" y="3343138"/>
        <a:ext cx="6269038" cy="1114152"/>
      </dsp:txXfrm>
    </dsp:sp>
    <dsp:sp modelId="{292366A9-F5A0-4331-8100-8435C6360569}">
      <dsp:nvSpPr>
        <dsp:cNvPr id="0" name=""/>
        <dsp:cNvSpPr/>
      </dsp:nvSpPr>
      <dsp:spPr>
        <a:xfrm>
          <a:off x="0" y="4457291"/>
          <a:ext cx="6269038"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941932-9CB9-45BF-AC27-1B9351ACC81E}">
      <dsp:nvSpPr>
        <dsp:cNvPr id="0" name=""/>
        <dsp:cNvSpPr/>
      </dsp:nvSpPr>
      <dsp:spPr>
        <a:xfrm>
          <a:off x="0" y="4457291"/>
          <a:ext cx="6269038"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GB" sz="3000" kern="1200"/>
            <a:t>Huge potential for linking data across sources. </a:t>
          </a:r>
          <a:endParaRPr lang="en-US" sz="3000" kern="1200"/>
        </a:p>
      </dsp:txBody>
      <dsp:txXfrm>
        <a:off x="0" y="4457291"/>
        <a:ext cx="6269038" cy="11141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CC5FDB-E470-4DA6-AEA7-4801E130CBE4}">
      <dsp:nvSpPr>
        <dsp:cNvPr id="0" name=""/>
        <dsp:cNvSpPr/>
      </dsp:nvSpPr>
      <dsp:spPr>
        <a:xfrm>
          <a:off x="0" y="680"/>
          <a:ext cx="626903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885585-0EFB-44AD-8B3C-CDBC22468ECD}">
      <dsp:nvSpPr>
        <dsp:cNvPr id="0" name=""/>
        <dsp:cNvSpPr/>
      </dsp:nvSpPr>
      <dsp:spPr>
        <a:xfrm>
          <a:off x="0" y="680"/>
          <a:ext cx="6269038" cy="618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kern="1200"/>
            <a:t>Political mobilization and protest (Barbera et al. 2015, 2018)</a:t>
          </a:r>
          <a:endParaRPr lang="en-US" sz="1700" kern="1200"/>
        </a:p>
      </dsp:txBody>
      <dsp:txXfrm>
        <a:off x="0" y="680"/>
        <a:ext cx="6269038" cy="618973"/>
      </dsp:txXfrm>
    </dsp:sp>
    <dsp:sp modelId="{B32B388C-2343-45D3-BFC8-0393C7C4DDF0}">
      <dsp:nvSpPr>
        <dsp:cNvPr id="0" name=""/>
        <dsp:cNvSpPr/>
      </dsp:nvSpPr>
      <dsp:spPr>
        <a:xfrm>
          <a:off x="0" y="619654"/>
          <a:ext cx="6269038"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EFE537-E521-439A-A044-EB2892894959}">
      <dsp:nvSpPr>
        <dsp:cNvPr id="0" name=""/>
        <dsp:cNvSpPr/>
      </dsp:nvSpPr>
      <dsp:spPr>
        <a:xfrm>
          <a:off x="0" y="619654"/>
          <a:ext cx="6269038" cy="618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kern="1200"/>
            <a:t>Political polarization, information filters, echo-chambers (Lazer 2015, Williams et al. 2017)</a:t>
          </a:r>
          <a:endParaRPr lang="en-US" sz="1700" kern="1200"/>
        </a:p>
      </dsp:txBody>
      <dsp:txXfrm>
        <a:off x="0" y="619654"/>
        <a:ext cx="6269038" cy="618973"/>
      </dsp:txXfrm>
    </dsp:sp>
    <dsp:sp modelId="{50A92C6C-5A42-4967-9EB1-D8A3F2D31190}">
      <dsp:nvSpPr>
        <dsp:cNvPr id="0" name=""/>
        <dsp:cNvSpPr/>
      </dsp:nvSpPr>
      <dsp:spPr>
        <a:xfrm>
          <a:off x="0" y="1238627"/>
          <a:ext cx="6269038"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065443-DF2A-4767-90A2-51CFA8FCF0B7}">
      <dsp:nvSpPr>
        <dsp:cNvPr id="0" name=""/>
        <dsp:cNvSpPr/>
      </dsp:nvSpPr>
      <dsp:spPr>
        <a:xfrm>
          <a:off x="0" y="1238627"/>
          <a:ext cx="6269038" cy="618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kern="1200"/>
            <a:t>Public opinion (Beauchamp 2016, Hopkins &amp; King 2010)</a:t>
          </a:r>
          <a:endParaRPr lang="en-US" sz="1700" kern="1200"/>
        </a:p>
      </dsp:txBody>
      <dsp:txXfrm>
        <a:off x="0" y="1238627"/>
        <a:ext cx="6269038" cy="618973"/>
      </dsp:txXfrm>
    </dsp:sp>
    <dsp:sp modelId="{ADAF6B75-A11A-44D0-8A91-3544D13C0908}">
      <dsp:nvSpPr>
        <dsp:cNvPr id="0" name=""/>
        <dsp:cNvSpPr/>
      </dsp:nvSpPr>
      <dsp:spPr>
        <a:xfrm>
          <a:off x="0" y="1857601"/>
          <a:ext cx="6269038"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5AF1F0-246D-4283-B8AC-2463A29ECA56}">
      <dsp:nvSpPr>
        <dsp:cNvPr id="0" name=""/>
        <dsp:cNvSpPr/>
      </dsp:nvSpPr>
      <dsp:spPr>
        <a:xfrm>
          <a:off x="0" y="1857601"/>
          <a:ext cx="6269038" cy="618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kern="1200"/>
            <a:t>Ethnic interaction (Toomet et al. 2015)</a:t>
          </a:r>
          <a:endParaRPr lang="en-US" sz="1700" kern="1200"/>
        </a:p>
      </dsp:txBody>
      <dsp:txXfrm>
        <a:off x="0" y="1857601"/>
        <a:ext cx="6269038" cy="618973"/>
      </dsp:txXfrm>
    </dsp:sp>
    <dsp:sp modelId="{EF1490A4-8329-49A3-8A24-C2EE306C67BE}">
      <dsp:nvSpPr>
        <dsp:cNvPr id="0" name=""/>
        <dsp:cNvSpPr/>
      </dsp:nvSpPr>
      <dsp:spPr>
        <a:xfrm>
          <a:off x="0" y="2476575"/>
          <a:ext cx="6269038"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FC7F07-4195-4685-AA51-6FF62D78FF31}">
      <dsp:nvSpPr>
        <dsp:cNvPr id="0" name=""/>
        <dsp:cNvSpPr/>
      </dsp:nvSpPr>
      <dsp:spPr>
        <a:xfrm>
          <a:off x="0" y="2476575"/>
          <a:ext cx="6269038" cy="618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kern="1200"/>
            <a:t>Social inequality (Edelman &amp; Luca 2014, Greenberg &amp; Mollick 2016), inflation (Cavallo &amp; Rigobon 2016)</a:t>
          </a:r>
          <a:endParaRPr lang="en-US" sz="1700" kern="1200"/>
        </a:p>
      </dsp:txBody>
      <dsp:txXfrm>
        <a:off x="0" y="2476575"/>
        <a:ext cx="6269038" cy="618973"/>
      </dsp:txXfrm>
    </dsp:sp>
    <dsp:sp modelId="{6541B576-750C-4FBC-8D33-65C79B9429D3}">
      <dsp:nvSpPr>
        <dsp:cNvPr id="0" name=""/>
        <dsp:cNvSpPr/>
      </dsp:nvSpPr>
      <dsp:spPr>
        <a:xfrm>
          <a:off x="0" y="3095549"/>
          <a:ext cx="626903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D9640E-478B-40C6-BF89-3AB0EB592E72}">
      <dsp:nvSpPr>
        <dsp:cNvPr id="0" name=""/>
        <dsp:cNvSpPr/>
      </dsp:nvSpPr>
      <dsp:spPr>
        <a:xfrm>
          <a:off x="0" y="3095549"/>
          <a:ext cx="6269038" cy="618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kern="1200"/>
            <a:t>Campaign finance (Bonica, 2014) </a:t>
          </a:r>
          <a:endParaRPr lang="en-US" sz="1700" kern="1200"/>
        </a:p>
      </dsp:txBody>
      <dsp:txXfrm>
        <a:off x="0" y="3095549"/>
        <a:ext cx="6269038" cy="618973"/>
      </dsp:txXfrm>
    </dsp:sp>
    <dsp:sp modelId="{464BCB33-A940-489C-BB40-F57FBC895F18}">
      <dsp:nvSpPr>
        <dsp:cNvPr id="0" name=""/>
        <dsp:cNvSpPr/>
      </dsp:nvSpPr>
      <dsp:spPr>
        <a:xfrm>
          <a:off x="0" y="3714523"/>
          <a:ext cx="6269038"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538B51-DC13-4CF1-884B-BE5D8FE0CE40}">
      <dsp:nvSpPr>
        <dsp:cNvPr id="0" name=""/>
        <dsp:cNvSpPr/>
      </dsp:nvSpPr>
      <dsp:spPr>
        <a:xfrm>
          <a:off x="0" y="3714523"/>
          <a:ext cx="6269038" cy="618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kern="1200"/>
            <a:t>Conflict (Zeitzoff 2017)</a:t>
          </a:r>
          <a:endParaRPr lang="en-US" sz="1700" kern="1200"/>
        </a:p>
      </dsp:txBody>
      <dsp:txXfrm>
        <a:off x="0" y="3714523"/>
        <a:ext cx="6269038" cy="618973"/>
      </dsp:txXfrm>
    </dsp:sp>
    <dsp:sp modelId="{81F4FA67-4B75-48F1-B664-34D6E56E5A4D}">
      <dsp:nvSpPr>
        <dsp:cNvPr id="0" name=""/>
        <dsp:cNvSpPr/>
      </dsp:nvSpPr>
      <dsp:spPr>
        <a:xfrm>
          <a:off x="0" y="4333497"/>
          <a:ext cx="6269038"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DDBBD6-EBB1-4013-8A54-32D08E689099}">
      <dsp:nvSpPr>
        <dsp:cNvPr id="0" name=""/>
        <dsp:cNvSpPr/>
      </dsp:nvSpPr>
      <dsp:spPr>
        <a:xfrm>
          <a:off x="0" y="4333497"/>
          <a:ext cx="6269038" cy="618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kern="1200"/>
            <a:t>Censorship (King et al. 2016)</a:t>
          </a:r>
          <a:endParaRPr lang="en-US" sz="1700" kern="1200"/>
        </a:p>
      </dsp:txBody>
      <dsp:txXfrm>
        <a:off x="0" y="4333497"/>
        <a:ext cx="6269038" cy="618973"/>
      </dsp:txXfrm>
    </dsp:sp>
    <dsp:sp modelId="{9BE8F2C9-24F7-4BFF-80FA-C29785E395BB}">
      <dsp:nvSpPr>
        <dsp:cNvPr id="0" name=""/>
        <dsp:cNvSpPr/>
      </dsp:nvSpPr>
      <dsp:spPr>
        <a:xfrm>
          <a:off x="0" y="4952470"/>
          <a:ext cx="6269038"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508008-8262-4071-BFA1-C410F1E9BBEC}">
      <dsp:nvSpPr>
        <dsp:cNvPr id="0" name=""/>
        <dsp:cNvSpPr/>
      </dsp:nvSpPr>
      <dsp:spPr>
        <a:xfrm>
          <a:off x="0" y="4952470"/>
          <a:ext cx="6269038" cy="618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kern="1200"/>
            <a:t>Turnout and social influence (Bond et al. 2012)</a:t>
          </a:r>
          <a:endParaRPr lang="en-US" sz="1700" kern="1200"/>
        </a:p>
      </dsp:txBody>
      <dsp:txXfrm>
        <a:off x="0" y="4952470"/>
        <a:ext cx="6269038" cy="61897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2930EF-6C08-4AD1-ACAE-5376D9651E94}">
      <dsp:nvSpPr>
        <dsp:cNvPr id="0" name=""/>
        <dsp:cNvSpPr/>
      </dsp:nvSpPr>
      <dsp:spPr>
        <a:xfrm>
          <a:off x="453503" y="1289425"/>
          <a:ext cx="484312" cy="484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DF1366-FAE3-4878-A5FA-2B08F0BC2209}">
      <dsp:nvSpPr>
        <dsp:cNvPr id="0" name=""/>
        <dsp:cNvSpPr/>
      </dsp:nvSpPr>
      <dsp:spPr>
        <a:xfrm>
          <a:off x="3784" y="1902449"/>
          <a:ext cx="1383750" cy="434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GB" sz="1400" kern="1200" baseline="0"/>
            <a:t>Twitter </a:t>
          </a:r>
          <a:r>
            <a:rPr lang="en-US" sz="1400" kern="1200" baseline="0"/>
            <a:t>APIs</a:t>
          </a:r>
          <a:endParaRPr lang="en-US" sz="1400" kern="1200"/>
        </a:p>
      </dsp:txBody>
      <dsp:txXfrm>
        <a:off x="3784" y="1902449"/>
        <a:ext cx="1383750" cy="434178"/>
      </dsp:txXfrm>
    </dsp:sp>
    <dsp:sp modelId="{1C04A662-F2ED-4142-9C62-13D453CF1CD7}">
      <dsp:nvSpPr>
        <dsp:cNvPr id="0" name=""/>
        <dsp:cNvSpPr/>
      </dsp:nvSpPr>
      <dsp:spPr>
        <a:xfrm>
          <a:off x="3784" y="2396493"/>
          <a:ext cx="1383750" cy="1886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kern="1200"/>
            <a:t>Some programming skills required</a:t>
          </a:r>
          <a:endParaRPr lang="en-US" sz="1100" kern="1200"/>
        </a:p>
        <a:p>
          <a:pPr marL="0" lvl="0" indent="0" algn="ctr" defTabSz="488950">
            <a:lnSpc>
              <a:spcPct val="100000"/>
            </a:lnSpc>
            <a:spcBef>
              <a:spcPct val="0"/>
            </a:spcBef>
            <a:spcAft>
              <a:spcPct val="35000"/>
            </a:spcAft>
            <a:buNone/>
          </a:pPr>
          <a:r>
            <a:rPr lang="en-GB" sz="1100" kern="1200" dirty="0"/>
            <a:t>Many available packages in Python (</a:t>
          </a:r>
          <a:r>
            <a:rPr lang="en-GB" sz="1100" kern="1200" dirty="0" err="1"/>
            <a:t>tweepy</a:t>
          </a:r>
          <a:r>
            <a:rPr lang="en-GB" sz="1100" kern="1200" dirty="0"/>
            <a:t>) and R (</a:t>
          </a:r>
          <a:r>
            <a:rPr lang="en-GB" sz="1100" kern="1200" dirty="0" err="1"/>
            <a:t>twitteR</a:t>
          </a:r>
          <a:r>
            <a:rPr lang="en-GB" sz="1100" kern="1200" dirty="0"/>
            <a:t>)</a:t>
          </a:r>
          <a:endParaRPr lang="en-US" sz="1100" kern="1200" dirty="0"/>
        </a:p>
        <a:p>
          <a:pPr marL="0" lvl="0" indent="0" algn="ctr" defTabSz="488950">
            <a:lnSpc>
              <a:spcPct val="100000"/>
            </a:lnSpc>
            <a:spcBef>
              <a:spcPct val="0"/>
            </a:spcBef>
            <a:spcAft>
              <a:spcPct val="35000"/>
            </a:spcAft>
            <a:buNone/>
          </a:pPr>
          <a:r>
            <a:rPr lang="en-GB" sz="1100" kern="1200"/>
            <a:t>Free scripts and tutorials: </a:t>
          </a:r>
          <a:r>
            <a:rPr lang="en-GB" sz="1100" b="1" kern="1200" err="1"/>
            <a:t>ExpoNET</a:t>
          </a:r>
          <a:r>
            <a:rPr lang="en-GB" sz="1100" b="1" kern="1200"/>
            <a:t> tools</a:t>
          </a:r>
        </a:p>
        <a:p>
          <a:pPr marL="0" lvl="0" indent="0" algn="ctr" defTabSz="488950">
            <a:lnSpc>
              <a:spcPct val="100000"/>
            </a:lnSpc>
            <a:spcBef>
              <a:spcPct val="0"/>
            </a:spcBef>
            <a:spcAft>
              <a:spcPct val="35000"/>
            </a:spcAft>
            <a:buNone/>
          </a:pPr>
          <a:r>
            <a:rPr lang="en-GB" sz="1100" kern="1200"/>
            <a:t>Flexible but constraints on data collected. </a:t>
          </a:r>
          <a:endParaRPr lang="en-US" sz="1100" kern="1200"/>
        </a:p>
      </dsp:txBody>
      <dsp:txXfrm>
        <a:off x="3784" y="2396493"/>
        <a:ext cx="1383750" cy="1886205"/>
      </dsp:txXfrm>
    </dsp:sp>
    <dsp:sp modelId="{35F60CA4-3CFB-44F8-A364-AE89578330A3}">
      <dsp:nvSpPr>
        <dsp:cNvPr id="0" name=""/>
        <dsp:cNvSpPr/>
      </dsp:nvSpPr>
      <dsp:spPr>
        <a:xfrm>
          <a:off x="2079409" y="1289425"/>
          <a:ext cx="484312" cy="484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3DB548-77FB-448F-9A89-029CAAA7631E}">
      <dsp:nvSpPr>
        <dsp:cNvPr id="0" name=""/>
        <dsp:cNvSpPr/>
      </dsp:nvSpPr>
      <dsp:spPr>
        <a:xfrm>
          <a:off x="1629690" y="1902449"/>
          <a:ext cx="1383750" cy="434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GB" sz="1400" kern="1200"/>
            <a:t>Web scraping</a:t>
          </a:r>
          <a:endParaRPr lang="en-US" sz="1400" kern="1200"/>
        </a:p>
      </dsp:txBody>
      <dsp:txXfrm>
        <a:off x="1629690" y="1902449"/>
        <a:ext cx="1383750" cy="434178"/>
      </dsp:txXfrm>
    </dsp:sp>
    <dsp:sp modelId="{10E61F65-5D58-44B4-9023-AB3097CD795A}">
      <dsp:nvSpPr>
        <dsp:cNvPr id="0" name=""/>
        <dsp:cNvSpPr/>
      </dsp:nvSpPr>
      <dsp:spPr>
        <a:xfrm>
          <a:off x="1629690" y="2396493"/>
          <a:ext cx="1383750" cy="1886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kern="1200"/>
            <a:t>More advanced programming</a:t>
          </a:r>
          <a:endParaRPr lang="en-US" sz="1100" kern="1200"/>
        </a:p>
        <a:p>
          <a:pPr marL="0" lvl="0" indent="0" algn="ctr" defTabSz="488950">
            <a:lnSpc>
              <a:spcPct val="100000"/>
            </a:lnSpc>
            <a:spcBef>
              <a:spcPct val="0"/>
            </a:spcBef>
            <a:spcAft>
              <a:spcPct val="35000"/>
            </a:spcAft>
            <a:buNone/>
          </a:pPr>
          <a:r>
            <a:rPr lang="en-GB" sz="1100" kern="1200"/>
            <a:t>More flexible, you can get more data</a:t>
          </a:r>
          <a:endParaRPr lang="en-US" sz="1100" kern="1200"/>
        </a:p>
        <a:p>
          <a:pPr marL="0" lvl="0" indent="0" algn="ctr" defTabSz="488950">
            <a:lnSpc>
              <a:spcPct val="100000"/>
            </a:lnSpc>
            <a:spcBef>
              <a:spcPct val="0"/>
            </a:spcBef>
            <a:spcAft>
              <a:spcPct val="35000"/>
            </a:spcAft>
            <a:buNone/>
          </a:pPr>
          <a:r>
            <a:rPr lang="en-GB" sz="1100" kern="1200"/>
            <a:t>Still have to follow Twitter rules of service</a:t>
          </a:r>
          <a:endParaRPr lang="en-US" sz="1100" kern="1200"/>
        </a:p>
      </dsp:txBody>
      <dsp:txXfrm>
        <a:off x="1629690" y="2396493"/>
        <a:ext cx="1383750" cy="1886205"/>
      </dsp:txXfrm>
    </dsp:sp>
    <dsp:sp modelId="{F4204663-E6B1-486F-BB99-50948C5BC9D4}">
      <dsp:nvSpPr>
        <dsp:cNvPr id="0" name=""/>
        <dsp:cNvSpPr/>
      </dsp:nvSpPr>
      <dsp:spPr>
        <a:xfrm>
          <a:off x="3705315" y="1289425"/>
          <a:ext cx="484312" cy="4843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F7AEB9-A54C-4B21-A898-3DA063E9CA24}">
      <dsp:nvSpPr>
        <dsp:cNvPr id="0" name=""/>
        <dsp:cNvSpPr/>
      </dsp:nvSpPr>
      <dsp:spPr>
        <a:xfrm>
          <a:off x="3255597" y="1902449"/>
          <a:ext cx="1383750" cy="434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GB" sz="1400" kern="1200" baseline="0"/>
            <a:t>Commercial or free software</a:t>
          </a:r>
          <a:endParaRPr lang="en-US" sz="1400" kern="1200"/>
        </a:p>
      </dsp:txBody>
      <dsp:txXfrm>
        <a:off x="3255597" y="1902449"/>
        <a:ext cx="1383750" cy="434178"/>
      </dsp:txXfrm>
    </dsp:sp>
    <dsp:sp modelId="{C12D387C-C9AD-4DEA-9BF1-720482B9D8FB}">
      <dsp:nvSpPr>
        <dsp:cNvPr id="0" name=""/>
        <dsp:cNvSpPr/>
      </dsp:nvSpPr>
      <dsp:spPr>
        <a:xfrm>
          <a:off x="3255597" y="2396493"/>
          <a:ext cx="1383750" cy="1886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kern="1200"/>
            <a:t>Chorus, </a:t>
          </a:r>
          <a:r>
            <a:rPr lang="en-GB" sz="1100" kern="1200" err="1"/>
            <a:t>NodeXL</a:t>
          </a:r>
          <a:r>
            <a:rPr lang="en-GB" sz="1100" kern="1200"/>
            <a:t>, </a:t>
          </a:r>
          <a:r>
            <a:rPr lang="en-GB" sz="1100" kern="1200" err="1"/>
            <a:t>Voson</a:t>
          </a:r>
          <a:r>
            <a:rPr lang="en-GB" sz="1100" kern="1200"/>
            <a:t>, etc. </a:t>
          </a:r>
          <a:endParaRPr lang="en-US" sz="1100" kern="1200"/>
        </a:p>
        <a:p>
          <a:pPr marL="0" lvl="0" indent="0" algn="ctr" defTabSz="488950">
            <a:lnSpc>
              <a:spcPct val="100000"/>
            </a:lnSpc>
            <a:spcBef>
              <a:spcPct val="0"/>
            </a:spcBef>
            <a:spcAft>
              <a:spcPct val="35000"/>
            </a:spcAft>
            <a:buNone/>
          </a:pPr>
          <a:r>
            <a:rPr lang="en-GB" sz="1100" kern="1200"/>
            <a:t>Easy access</a:t>
          </a:r>
          <a:endParaRPr lang="en-US" sz="1100" kern="1200"/>
        </a:p>
        <a:p>
          <a:pPr marL="0" lvl="0" indent="0" algn="ctr" defTabSz="488950">
            <a:lnSpc>
              <a:spcPct val="100000"/>
            </a:lnSpc>
            <a:spcBef>
              <a:spcPct val="0"/>
            </a:spcBef>
            <a:spcAft>
              <a:spcPct val="35000"/>
            </a:spcAft>
            <a:buNone/>
          </a:pPr>
          <a:r>
            <a:rPr lang="en-GB" sz="1100" kern="1200"/>
            <a:t>Some include data analysis options </a:t>
          </a:r>
          <a:endParaRPr lang="en-US" sz="1100" kern="1200"/>
        </a:p>
        <a:p>
          <a:pPr marL="0" lvl="0" indent="0" algn="ctr" defTabSz="488950">
            <a:lnSpc>
              <a:spcPct val="100000"/>
            </a:lnSpc>
            <a:spcBef>
              <a:spcPct val="0"/>
            </a:spcBef>
            <a:spcAft>
              <a:spcPct val="35000"/>
            </a:spcAft>
            <a:buNone/>
          </a:pPr>
          <a:r>
            <a:rPr lang="en-GB" sz="1100" kern="1200" dirty="0"/>
            <a:t>Less flexible</a:t>
          </a:r>
          <a:endParaRPr lang="en-US" sz="1100" kern="1200" dirty="0"/>
        </a:p>
        <a:p>
          <a:pPr marL="0" lvl="0" indent="0" algn="ctr" defTabSz="488950">
            <a:lnSpc>
              <a:spcPct val="100000"/>
            </a:lnSpc>
            <a:spcBef>
              <a:spcPct val="0"/>
            </a:spcBef>
            <a:spcAft>
              <a:spcPct val="35000"/>
            </a:spcAft>
            <a:buNone/>
          </a:pPr>
          <a:r>
            <a:rPr lang="en-GB" sz="1100" kern="1200"/>
            <a:t>Same constraints as the API</a:t>
          </a:r>
          <a:endParaRPr lang="en-US" sz="1100" kern="1200"/>
        </a:p>
      </dsp:txBody>
      <dsp:txXfrm>
        <a:off x="3255597" y="2396493"/>
        <a:ext cx="1383750" cy="1886205"/>
      </dsp:txXfrm>
    </dsp:sp>
    <dsp:sp modelId="{78FC4A33-34CF-4317-94BB-073CD6141159}">
      <dsp:nvSpPr>
        <dsp:cNvPr id="0" name=""/>
        <dsp:cNvSpPr/>
      </dsp:nvSpPr>
      <dsp:spPr>
        <a:xfrm>
          <a:off x="5331222" y="1289425"/>
          <a:ext cx="484312" cy="4843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6FD729-4BC1-4880-AA54-581D9910A7AC}">
      <dsp:nvSpPr>
        <dsp:cNvPr id="0" name=""/>
        <dsp:cNvSpPr/>
      </dsp:nvSpPr>
      <dsp:spPr>
        <a:xfrm>
          <a:off x="4881503" y="1902449"/>
          <a:ext cx="1383750" cy="434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GB" sz="1400" kern="1200" baseline="0"/>
            <a:t>Purchasing data from Twitter</a:t>
          </a:r>
          <a:endParaRPr lang="en-US" sz="1400" kern="1200"/>
        </a:p>
      </dsp:txBody>
      <dsp:txXfrm>
        <a:off x="4881503" y="1902449"/>
        <a:ext cx="1383750" cy="434178"/>
      </dsp:txXfrm>
    </dsp:sp>
    <dsp:sp modelId="{C6F8C4CC-E203-4F9A-B340-B19EA7144199}">
      <dsp:nvSpPr>
        <dsp:cNvPr id="0" name=""/>
        <dsp:cNvSpPr/>
      </dsp:nvSpPr>
      <dsp:spPr>
        <a:xfrm>
          <a:off x="4881503" y="2396493"/>
          <a:ext cx="1383750" cy="1886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kern="1200" dirty="0"/>
            <a:t>Convenient but expensive</a:t>
          </a:r>
          <a:endParaRPr lang="en-US" sz="1100" kern="1200" dirty="0"/>
        </a:p>
      </dsp:txBody>
      <dsp:txXfrm>
        <a:off x="4881503" y="2396493"/>
        <a:ext cx="1383750" cy="188620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CBE50C-5629-42B2-B542-12E6E73EF6A6}">
      <dsp:nvSpPr>
        <dsp:cNvPr id="0" name=""/>
        <dsp:cNvSpPr/>
      </dsp:nvSpPr>
      <dsp:spPr>
        <a:xfrm>
          <a:off x="0" y="35825"/>
          <a:ext cx="6513603" cy="206973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a:t>Once you become a developer, you will find your access credentials under the </a:t>
          </a:r>
          <a:r>
            <a:rPr lang="en-GB" sz="2900" b="1" kern="1200"/>
            <a:t>Keys and Access Tokens </a:t>
          </a:r>
          <a:r>
            <a:rPr lang="en-GB" sz="2900" kern="1200"/>
            <a:t>tab of your new app. </a:t>
          </a:r>
          <a:endParaRPr lang="en-US" sz="2900" kern="1200"/>
        </a:p>
      </dsp:txBody>
      <dsp:txXfrm>
        <a:off x="101036" y="136861"/>
        <a:ext cx="6311531" cy="1867658"/>
      </dsp:txXfrm>
    </dsp:sp>
    <dsp:sp modelId="{3F12B6A5-0F96-4D60-8CFD-36B5C02B5B0E}">
      <dsp:nvSpPr>
        <dsp:cNvPr id="0" name=""/>
        <dsp:cNvSpPr/>
      </dsp:nvSpPr>
      <dsp:spPr>
        <a:xfrm>
          <a:off x="0" y="2189075"/>
          <a:ext cx="6513603" cy="206973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a:t>You will need to save the following fields to be used later in your script:</a:t>
          </a:r>
          <a:endParaRPr lang="en-US" sz="2900" kern="1200"/>
        </a:p>
      </dsp:txBody>
      <dsp:txXfrm>
        <a:off x="101036" y="2290111"/>
        <a:ext cx="6311531" cy="1867658"/>
      </dsp:txXfrm>
    </dsp:sp>
    <dsp:sp modelId="{933ABC8A-50DD-405E-A975-30E1E849F86E}">
      <dsp:nvSpPr>
        <dsp:cNvPr id="0" name=""/>
        <dsp:cNvSpPr/>
      </dsp:nvSpPr>
      <dsp:spPr>
        <a:xfrm>
          <a:off x="0" y="4258805"/>
          <a:ext cx="6513603" cy="1590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GB" sz="2300" kern="1200"/>
            <a:t>Consumer Key (API Key)</a:t>
          </a:r>
          <a:endParaRPr lang="en-US" sz="2300" kern="1200"/>
        </a:p>
        <a:p>
          <a:pPr marL="228600" lvl="1" indent="-228600" algn="l" defTabSz="1022350">
            <a:lnSpc>
              <a:spcPct val="90000"/>
            </a:lnSpc>
            <a:spcBef>
              <a:spcPct val="0"/>
            </a:spcBef>
            <a:spcAft>
              <a:spcPct val="20000"/>
            </a:spcAft>
            <a:buChar char="•"/>
          </a:pPr>
          <a:r>
            <a:rPr lang="en-GB" sz="2300" kern="1200"/>
            <a:t>Consumer Secret (API Secret)</a:t>
          </a:r>
          <a:endParaRPr lang="en-US" sz="2300" kern="1200"/>
        </a:p>
        <a:p>
          <a:pPr marL="228600" lvl="1" indent="-228600" algn="l" defTabSz="1022350">
            <a:lnSpc>
              <a:spcPct val="90000"/>
            </a:lnSpc>
            <a:spcBef>
              <a:spcPct val="0"/>
            </a:spcBef>
            <a:spcAft>
              <a:spcPct val="20000"/>
            </a:spcAft>
            <a:buChar char="•"/>
          </a:pPr>
          <a:r>
            <a:rPr lang="en-GB" sz="2300" kern="1200"/>
            <a:t>Access Token</a:t>
          </a:r>
          <a:endParaRPr lang="en-US" sz="2300" kern="1200"/>
        </a:p>
        <a:p>
          <a:pPr marL="228600" lvl="1" indent="-228600" algn="l" defTabSz="1022350">
            <a:lnSpc>
              <a:spcPct val="90000"/>
            </a:lnSpc>
            <a:spcBef>
              <a:spcPct val="0"/>
            </a:spcBef>
            <a:spcAft>
              <a:spcPct val="20000"/>
            </a:spcAft>
            <a:buChar char="•"/>
          </a:pPr>
          <a:r>
            <a:rPr lang="en-GB" sz="2300" kern="1200"/>
            <a:t>Access Token Secret</a:t>
          </a:r>
          <a:endParaRPr lang="en-US" sz="2300" kern="1200"/>
        </a:p>
      </dsp:txBody>
      <dsp:txXfrm>
        <a:off x="0" y="4258805"/>
        <a:ext cx="6513603" cy="159079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AB8ED1-8862-427A-81F8-FC0CA2092110}">
      <dsp:nvSpPr>
        <dsp:cNvPr id="0" name=""/>
        <dsp:cNvSpPr/>
      </dsp:nvSpPr>
      <dsp:spPr>
        <a:xfrm>
          <a:off x="0" y="125431"/>
          <a:ext cx="6513603" cy="83537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b="1" kern="1200"/>
            <a:t>There are Twitter API libraries for almost any programming language.</a:t>
          </a:r>
          <a:endParaRPr lang="en-US" sz="2100" kern="1200"/>
        </a:p>
      </dsp:txBody>
      <dsp:txXfrm>
        <a:off x="40780" y="166211"/>
        <a:ext cx="6432043" cy="753819"/>
      </dsp:txXfrm>
    </dsp:sp>
    <dsp:sp modelId="{CA34286F-01D0-41C3-8B9C-834F459DE5D1}">
      <dsp:nvSpPr>
        <dsp:cNvPr id="0" name=""/>
        <dsp:cNvSpPr/>
      </dsp:nvSpPr>
      <dsp:spPr>
        <a:xfrm>
          <a:off x="0" y="1021291"/>
          <a:ext cx="6513603" cy="83537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kern="1200"/>
            <a:t>R and Python most commonly used by social science researchers. </a:t>
          </a:r>
          <a:endParaRPr lang="en-US" sz="2100" kern="1200"/>
        </a:p>
      </dsp:txBody>
      <dsp:txXfrm>
        <a:off x="40780" y="1062071"/>
        <a:ext cx="6432043" cy="753819"/>
      </dsp:txXfrm>
    </dsp:sp>
    <dsp:sp modelId="{6613E882-E15E-4901-92F2-615C61C5C4E8}">
      <dsp:nvSpPr>
        <dsp:cNvPr id="0" name=""/>
        <dsp:cNvSpPr/>
      </dsp:nvSpPr>
      <dsp:spPr>
        <a:xfrm>
          <a:off x="0" y="1917151"/>
          <a:ext cx="6513603" cy="83537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kern="1200"/>
            <a:t>Libraries available for both: </a:t>
          </a:r>
          <a:endParaRPr lang="en-US" sz="2100" kern="1200"/>
        </a:p>
      </dsp:txBody>
      <dsp:txXfrm>
        <a:off x="40780" y="1957931"/>
        <a:ext cx="6432043" cy="753819"/>
      </dsp:txXfrm>
    </dsp:sp>
    <dsp:sp modelId="{6B09396E-6EF2-4EA2-AA22-3161B4CD17B5}">
      <dsp:nvSpPr>
        <dsp:cNvPr id="0" name=""/>
        <dsp:cNvSpPr/>
      </dsp:nvSpPr>
      <dsp:spPr>
        <a:xfrm>
          <a:off x="0" y="2752531"/>
          <a:ext cx="6513603" cy="55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GB" sz="1600" kern="1200"/>
            <a:t>Python (tweepy) </a:t>
          </a:r>
          <a:endParaRPr lang="en-US" sz="1600" kern="1200"/>
        </a:p>
        <a:p>
          <a:pPr marL="171450" lvl="1" indent="-171450" algn="l" defTabSz="711200">
            <a:lnSpc>
              <a:spcPct val="90000"/>
            </a:lnSpc>
            <a:spcBef>
              <a:spcPct val="0"/>
            </a:spcBef>
            <a:spcAft>
              <a:spcPct val="20000"/>
            </a:spcAft>
            <a:buChar char="•"/>
          </a:pPr>
          <a:r>
            <a:rPr lang="en-GB" sz="1600" kern="1200"/>
            <a:t>R (twitteR)</a:t>
          </a:r>
          <a:endParaRPr lang="en-US" sz="1600" kern="1200"/>
        </a:p>
      </dsp:txBody>
      <dsp:txXfrm>
        <a:off x="0" y="2752531"/>
        <a:ext cx="6513603" cy="554242"/>
      </dsp:txXfrm>
    </dsp:sp>
    <dsp:sp modelId="{FC77B5BA-2CC2-4BBD-9923-7ADB082DF44F}">
      <dsp:nvSpPr>
        <dsp:cNvPr id="0" name=""/>
        <dsp:cNvSpPr/>
      </dsp:nvSpPr>
      <dsp:spPr>
        <a:xfrm>
          <a:off x="0" y="3306774"/>
          <a:ext cx="6513603" cy="83537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kern="1200"/>
            <a:t>Each has some advantages: </a:t>
          </a:r>
          <a:endParaRPr lang="en-US" sz="2100" kern="1200"/>
        </a:p>
      </dsp:txBody>
      <dsp:txXfrm>
        <a:off x="40780" y="3347554"/>
        <a:ext cx="6432043" cy="753819"/>
      </dsp:txXfrm>
    </dsp:sp>
    <dsp:sp modelId="{6638E1F5-95D7-479C-8D26-9DE8661BC859}">
      <dsp:nvSpPr>
        <dsp:cNvPr id="0" name=""/>
        <dsp:cNvSpPr/>
      </dsp:nvSpPr>
      <dsp:spPr>
        <a:xfrm>
          <a:off x="0" y="4142154"/>
          <a:ext cx="6513603" cy="782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GB" sz="1600" kern="1200"/>
            <a:t>Python – better text processing and analysis and machine learning libraries. </a:t>
          </a:r>
          <a:endParaRPr lang="en-US" sz="1600" kern="1200"/>
        </a:p>
        <a:p>
          <a:pPr marL="171450" lvl="1" indent="-171450" algn="l" defTabSz="711200">
            <a:lnSpc>
              <a:spcPct val="90000"/>
            </a:lnSpc>
            <a:spcBef>
              <a:spcPct val="0"/>
            </a:spcBef>
            <a:spcAft>
              <a:spcPct val="20000"/>
            </a:spcAft>
            <a:buChar char="•"/>
          </a:pPr>
          <a:r>
            <a:rPr lang="en-GB" sz="1600" kern="1200"/>
            <a:t>R – better statistical analysis packages. </a:t>
          </a:r>
          <a:endParaRPr lang="en-US" sz="1600" kern="1200"/>
        </a:p>
      </dsp:txBody>
      <dsp:txXfrm>
        <a:off x="0" y="4142154"/>
        <a:ext cx="6513603" cy="782460"/>
      </dsp:txXfrm>
    </dsp:sp>
    <dsp:sp modelId="{7D7BC3E6-582D-4B06-9658-CE1465F198C8}">
      <dsp:nvSpPr>
        <dsp:cNvPr id="0" name=""/>
        <dsp:cNvSpPr/>
      </dsp:nvSpPr>
      <dsp:spPr>
        <a:xfrm>
          <a:off x="0" y="4924614"/>
          <a:ext cx="6513603" cy="835379"/>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kern="1200"/>
            <a:t>Both catching up fast, less differences.  </a:t>
          </a:r>
          <a:endParaRPr lang="en-US" sz="2100" kern="1200"/>
        </a:p>
      </dsp:txBody>
      <dsp:txXfrm>
        <a:off x="40780" y="4965394"/>
        <a:ext cx="6432043" cy="75381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3AED76-1BB1-4A0F-B91F-B93FA7CB14C5}" type="datetimeFigureOut">
              <a:rPr lang="en-GB" smtClean="0"/>
              <a:t>02/04/2019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19DE4E-71F5-4324-9ED5-36392252F88E}" type="slidenum">
              <a:rPr lang="en-GB" smtClean="0"/>
              <a:t>‹#›</a:t>
            </a:fld>
            <a:endParaRPr lang="en-GB"/>
          </a:p>
        </p:txBody>
      </p:sp>
    </p:spTree>
    <p:extLst>
      <p:ext uri="{BB962C8B-B14F-4D97-AF65-F5344CB8AC3E}">
        <p14:creationId xmlns:p14="http://schemas.microsoft.com/office/powerpoint/2010/main" val="3097270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BC9E44-6030-4229-8008-B3FC5027C048}" type="slidenum">
              <a:rPr lang="en-GB" smtClean="0"/>
              <a:t>1</a:t>
            </a:fld>
            <a:endParaRPr lang="en-GB"/>
          </a:p>
        </p:txBody>
      </p:sp>
    </p:spTree>
    <p:extLst>
      <p:ext uri="{BB962C8B-B14F-4D97-AF65-F5344CB8AC3E}">
        <p14:creationId xmlns:p14="http://schemas.microsoft.com/office/powerpoint/2010/main" val="3354576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4BC9E44-6030-4229-8008-B3FC5027C048}" type="slidenum">
              <a:rPr lang="en-GB" smtClean="0"/>
              <a:t>21</a:t>
            </a:fld>
            <a:endParaRPr lang="en-GB"/>
          </a:p>
        </p:txBody>
      </p:sp>
    </p:spTree>
    <p:extLst>
      <p:ext uri="{BB962C8B-B14F-4D97-AF65-F5344CB8AC3E}">
        <p14:creationId xmlns:p14="http://schemas.microsoft.com/office/powerpoint/2010/main" val="2058263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4BC9E44-6030-4229-8008-B3FC5027C048}" type="slidenum">
              <a:rPr lang="en-GB" smtClean="0"/>
              <a:t>22</a:t>
            </a:fld>
            <a:endParaRPr lang="en-GB"/>
          </a:p>
        </p:txBody>
      </p:sp>
    </p:spTree>
    <p:extLst>
      <p:ext uri="{BB962C8B-B14F-4D97-AF65-F5344CB8AC3E}">
        <p14:creationId xmlns:p14="http://schemas.microsoft.com/office/powerpoint/2010/main" val="1102732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4BC9E44-6030-4229-8008-B3FC5027C048}" type="slidenum">
              <a:rPr lang="en-GB" smtClean="0"/>
              <a:t>23</a:t>
            </a:fld>
            <a:endParaRPr lang="en-GB"/>
          </a:p>
        </p:txBody>
      </p:sp>
    </p:spTree>
    <p:extLst>
      <p:ext uri="{BB962C8B-B14F-4D97-AF65-F5344CB8AC3E}">
        <p14:creationId xmlns:p14="http://schemas.microsoft.com/office/powerpoint/2010/main" val="3024932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4BC9E44-6030-4229-8008-B3FC5027C048}" type="slidenum">
              <a:rPr lang="en-GB" smtClean="0"/>
              <a:t>25</a:t>
            </a:fld>
            <a:endParaRPr lang="en-GB"/>
          </a:p>
        </p:txBody>
      </p:sp>
    </p:spTree>
    <p:extLst>
      <p:ext uri="{BB962C8B-B14F-4D97-AF65-F5344CB8AC3E}">
        <p14:creationId xmlns:p14="http://schemas.microsoft.com/office/powerpoint/2010/main" val="3177691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4BC9E44-6030-4229-8008-B3FC5027C048}" type="slidenum">
              <a:rPr lang="en-GB" smtClean="0"/>
              <a:t>26</a:t>
            </a:fld>
            <a:endParaRPr lang="en-GB"/>
          </a:p>
        </p:txBody>
      </p:sp>
    </p:spTree>
    <p:extLst>
      <p:ext uri="{BB962C8B-B14F-4D97-AF65-F5344CB8AC3E}">
        <p14:creationId xmlns:p14="http://schemas.microsoft.com/office/powerpoint/2010/main" val="985786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4BC9E44-6030-4229-8008-B3FC5027C048}" type="slidenum">
              <a:rPr lang="en-GB" smtClean="0"/>
              <a:t>9</a:t>
            </a:fld>
            <a:endParaRPr lang="en-GB"/>
          </a:p>
        </p:txBody>
      </p:sp>
    </p:spTree>
    <p:extLst>
      <p:ext uri="{BB962C8B-B14F-4D97-AF65-F5344CB8AC3E}">
        <p14:creationId xmlns:p14="http://schemas.microsoft.com/office/powerpoint/2010/main" val="3928761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API stands for Application Programming Interface. They allow developers to build tools and applications based on the data stored. And they give researchers interested in data collection an easy way to access the data. </a:t>
            </a:r>
            <a:endParaRPr lang="en-US" dirty="0"/>
          </a:p>
          <a:p>
            <a:endParaRPr lang="en-US" dirty="0"/>
          </a:p>
        </p:txBody>
      </p:sp>
      <p:sp>
        <p:nvSpPr>
          <p:cNvPr id="4" name="Slide Number Placeholder 3"/>
          <p:cNvSpPr>
            <a:spLocks noGrp="1"/>
          </p:cNvSpPr>
          <p:nvPr>
            <p:ph type="sldNum" sz="quarter" idx="10"/>
          </p:nvPr>
        </p:nvSpPr>
        <p:spPr/>
        <p:txBody>
          <a:bodyPr/>
          <a:lstStyle/>
          <a:p>
            <a:fld id="{A4BC9E44-6030-4229-8008-B3FC5027C048}" type="slidenum">
              <a:rPr lang="en-GB" smtClean="0"/>
              <a:t>10</a:t>
            </a:fld>
            <a:endParaRPr lang="en-GB"/>
          </a:p>
        </p:txBody>
      </p:sp>
    </p:spTree>
    <p:extLst>
      <p:ext uri="{BB962C8B-B14F-4D97-AF65-F5344CB8AC3E}">
        <p14:creationId xmlns:p14="http://schemas.microsoft.com/office/powerpoint/2010/main" val="3469341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4BC9E44-6030-4229-8008-B3FC5027C048}" type="slidenum">
              <a:rPr lang="en-GB" smtClean="0"/>
              <a:t>11</a:t>
            </a:fld>
            <a:endParaRPr lang="en-GB"/>
          </a:p>
        </p:txBody>
      </p:sp>
    </p:spTree>
    <p:extLst>
      <p:ext uri="{BB962C8B-B14F-4D97-AF65-F5344CB8AC3E}">
        <p14:creationId xmlns:p14="http://schemas.microsoft.com/office/powerpoint/2010/main" val="1784414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4BC9E44-6030-4229-8008-B3FC5027C048}" type="slidenum">
              <a:rPr lang="en-GB" smtClean="0"/>
              <a:t>16</a:t>
            </a:fld>
            <a:endParaRPr lang="en-GB"/>
          </a:p>
        </p:txBody>
      </p:sp>
    </p:spTree>
    <p:extLst>
      <p:ext uri="{BB962C8B-B14F-4D97-AF65-F5344CB8AC3E}">
        <p14:creationId xmlns:p14="http://schemas.microsoft.com/office/powerpoint/2010/main" val="562681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4BC9E44-6030-4229-8008-B3FC5027C048}" type="slidenum">
              <a:rPr lang="en-GB" smtClean="0"/>
              <a:t>17</a:t>
            </a:fld>
            <a:endParaRPr lang="en-GB"/>
          </a:p>
        </p:txBody>
      </p:sp>
    </p:spTree>
    <p:extLst>
      <p:ext uri="{BB962C8B-B14F-4D97-AF65-F5344CB8AC3E}">
        <p14:creationId xmlns:p14="http://schemas.microsoft.com/office/powerpoint/2010/main" val="2754709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4BC9E44-6030-4229-8008-B3FC5027C048}" type="slidenum">
              <a:rPr lang="en-GB" smtClean="0"/>
              <a:t>18</a:t>
            </a:fld>
            <a:endParaRPr lang="en-GB"/>
          </a:p>
        </p:txBody>
      </p:sp>
    </p:spTree>
    <p:extLst>
      <p:ext uri="{BB962C8B-B14F-4D97-AF65-F5344CB8AC3E}">
        <p14:creationId xmlns:p14="http://schemas.microsoft.com/office/powerpoint/2010/main" val="1657200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4BC9E44-6030-4229-8008-B3FC5027C048}" type="slidenum">
              <a:rPr lang="en-GB" smtClean="0"/>
              <a:t>19</a:t>
            </a:fld>
            <a:endParaRPr lang="en-GB"/>
          </a:p>
        </p:txBody>
      </p:sp>
    </p:spTree>
    <p:extLst>
      <p:ext uri="{BB962C8B-B14F-4D97-AF65-F5344CB8AC3E}">
        <p14:creationId xmlns:p14="http://schemas.microsoft.com/office/powerpoint/2010/main" val="3372432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4BC9E44-6030-4229-8008-B3FC5027C048}" type="slidenum">
              <a:rPr lang="en-GB" smtClean="0"/>
              <a:t>20</a:t>
            </a:fld>
            <a:endParaRPr lang="en-GB"/>
          </a:p>
        </p:txBody>
      </p:sp>
    </p:spTree>
    <p:extLst>
      <p:ext uri="{BB962C8B-B14F-4D97-AF65-F5344CB8AC3E}">
        <p14:creationId xmlns:p14="http://schemas.microsoft.com/office/powerpoint/2010/main" val="3984139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2074D-C1A0-4C9C-AE8D-C80DE4681E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D38D081-7DC1-48D4-8578-B86E00A95A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7D1A069-6EAA-42AC-B8F4-7330A440CC0C}"/>
              </a:ext>
            </a:extLst>
          </p:cNvPr>
          <p:cNvSpPr>
            <a:spLocks noGrp="1"/>
          </p:cNvSpPr>
          <p:nvPr>
            <p:ph type="dt" sz="half" idx="10"/>
          </p:nvPr>
        </p:nvSpPr>
        <p:spPr/>
        <p:txBody>
          <a:bodyPr/>
          <a:lstStyle/>
          <a:p>
            <a:fld id="{FD0C3AF7-8F68-4376-BE64-FC21BFDD9E48}" type="datetimeFigureOut">
              <a:rPr lang="en-GB" smtClean="0"/>
              <a:t>02/04/2019</a:t>
            </a:fld>
            <a:endParaRPr lang="en-GB"/>
          </a:p>
        </p:txBody>
      </p:sp>
      <p:sp>
        <p:nvSpPr>
          <p:cNvPr id="5" name="Footer Placeholder 4">
            <a:extLst>
              <a:ext uri="{FF2B5EF4-FFF2-40B4-BE49-F238E27FC236}">
                <a16:creationId xmlns:a16="http://schemas.microsoft.com/office/drawing/2014/main" id="{40BF7518-F514-4443-B372-59D2E230718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97743CB-46AA-490C-95AE-B353803BEFEE}"/>
              </a:ext>
            </a:extLst>
          </p:cNvPr>
          <p:cNvSpPr>
            <a:spLocks noGrp="1"/>
          </p:cNvSpPr>
          <p:nvPr>
            <p:ph type="sldNum" sz="quarter" idx="12"/>
          </p:nvPr>
        </p:nvSpPr>
        <p:spPr/>
        <p:txBody>
          <a:bodyPr/>
          <a:lstStyle/>
          <a:p>
            <a:fld id="{E628CB6C-0A57-40AF-83F5-613BD38CA0D9}" type="slidenum">
              <a:rPr lang="en-GB" smtClean="0"/>
              <a:t>‹#›</a:t>
            </a:fld>
            <a:endParaRPr lang="en-GB"/>
          </a:p>
        </p:txBody>
      </p:sp>
    </p:spTree>
    <p:extLst>
      <p:ext uri="{BB962C8B-B14F-4D97-AF65-F5344CB8AC3E}">
        <p14:creationId xmlns:p14="http://schemas.microsoft.com/office/powerpoint/2010/main" val="2837483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C52B0-9AE3-420B-B86F-09A0CF230D5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4134E1B-8331-4B26-8009-2CE52000AE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A71873F-8C7C-4CB6-AC52-8B3B9DE5C1AC}"/>
              </a:ext>
            </a:extLst>
          </p:cNvPr>
          <p:cNvSpPr>
            <a:spLocks noGrp="1"/>
          </p:cNvSpPr>
          <p:nvPr>
            <p:ph type="dt" sz="half" idx="10"/>
          </p:nvPr>
        </p:nvSpPr>
        <p:spPr/>
        <p:txBody>
          <a:bodyPr/>
          <a:lstStyle/>
          <a:p>
            <a:fld id="{FD0C3AF7-8F68-4376-BE64-FC21BFDD9E48}" type="datetimeFigureOut">
              <a:rPr lang="en-GB" smtClean="0"/>
              <a:t>02/04/2019</a:t>
            </a:fld>
            <a:endParaRPr lang="en-GB"/>
          </a:p>
        </p:txBody>
      </p:sp>
      <p:sp>
        <p:nvSpPr>
          <p:cNvPr id="5" name="Footer Placeholder 4">
            <a:extLst>
              <a:ext uri="{FF2B5EF4-FFF2-40B4-BE49-F238E27FC236}">
                <a16:creationId xmlns:a16="http://schemas.microsoft.com/office/drawing/2014/main" id="{43F41B1D-3C41-44E5-AE61-6C1F8DC43E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A2985A5-1AEF-44DF-90BB-88C5FE039FFE}"/>
              </a:ext>
            </a:extLst>
          </p:cNvPr>
          <p:cNvSpPr>
            <a:spLocks noGrp="1"/>
          </p:cNvSpPr>
          <p:nvPr>
            <p:ph type="sldNum" sz="quarter" idx="12"/>
          </p:nvPr>
        </p:nvSpPr>
        <p:spPr/>
        <p:txBody>
          <a:bodyPr/>
          <a:lstStyle/>
          <a:p>
            <a:fld id="{E628CB6C-0A57-40AF-83F5-613BD38CA0D9}" type="slidenum">
              <a:rPr lang="en-GB" smtClean="0"/>
              <a:t>‹#›</a:t>
            </a:fld>
            <a:endParaRPr lang="en-GB"/>
          </a:p>
        </p:txBody>
      </p:sp>
    </p:spTree>
    <p:extLst>
      <p:ext uri="{BB962C8B-B14F-4D97-AF65-F5344CB8AC3E}">
        <p14:creationId xmlns:p14="http://schemas.microsoft.com/office/powerpoint/2010/main" val="1444289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7B9014-39E0-492A-A0F0-1386757BC7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03A30FA-4FD9-42AC-9AE6-9DFAE6EAEB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854892-CBA3-4109-AB94-9FD519861ADE}"/>
              </a:ext>
            </a:extLst>
          </p:cNvPr>
          <p:cNvSpPr>
            <a:spLocks noGrp="1"/>
          </p:cNvSpPr>
          <p:nvPr>
            <p:ph type="dt" sz="half" idx="10"/>
          </p:nvPr>
        </p:nvSpPr>
        <p:spPr/>
        <p:txBody>
          <a:bodyPr/>
          <a:lstStyle/>
          <a:p>
            <a:fld id="{FD0C3AF7-8F68-4376-BE64-FC21BFDD9E48}" type="datetimeFigureOut">
              <a:rPr lang="en-GB" smtClean="0"/>
              <a:t>02/04/2019</a:t>
            </a:fld>
            <a:endParaRPr lang="en-GB"/>
          </a:p>
        </p:txBody>
      </p:sp>
      <p:sp>
        <p:nvSpPr>
          <p:cNvPr id="5" name="Footer Placeholder 4">
            <a:extLst>
              <a:ext uri="{FF2B5EF4-FFF2-40B4-BE49-F238E27FC236}">
                <a16:creationId xmlns:a16="http://schemas.microsoft.com/office/drawing/2014/main" id="{3F435167-9865-47FD-BB26-E8F2987C88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09B290-BEBC-4E47-8BD0-6576BEFF1FD9}"/>
              </a:ext>
            </a:extLst>
          </p:cNvPr>
          <p:cNvSpPr>
            <a:spLocks noGrp="1"/>
          </p:cNvSpPr>
          <p:nvPr>
            <p:ph type="sldNum" sz="quarter" idx="12"/>
          </p:nvPr>
        </p:nvSpPr>
        <p:spPr/>
        <p:txBody>
          <a:bodyPr/>
          <a:lstStyle/>
          <a:p>
            <a:fld id="{E628CB6C-0A57-40AF-83F5-613BD38CA0D9}" type="slidenum">
              <a:rPr lang="en-GB" smtClean="0"/>
              <a:t>‹#›</a:t>
            </a:fld>
            <a:endParaRPr lang="en-GB"/>
          </a:p>
        </p:txBody>
      </p:sp>
    </p:spTree>
    <p:extLst>
      <p:ext uri="{BB962C8B-B14F-4D97-AF65-F5344CB8AC3E}">
        <p14:creationId xmlns:p14="http://schemas.microsoft.com/office/powerpoint/2010/main" val="4000095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5A013-ABCE-4846-9DFC-4D4204D1B3C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BD007D4-FA6F-45BA-8005-C1137BB149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197581A-ED9C-4EAA-9C26-3652BF06E196}"/>
              </a:ext>
            </a:extLst>
          </p:cNvPr>
          <p:cNvSpPr>
            <a:spLocks noGrp="1"/>
          </p:cNvSpPr>
          <p:nvPr>
            <p:ph type="dt" sz="half" idx="10"/>
          </p:nvPr>
        </p:nvSpPr>
        <p:spPr/>
        <p:txBody>
          <a:bodyPr/>
          <a:lstStyle/>
          <a:p>
            <a:fld id="{FD0C3AF7-8F68-4376-BE64-FC21BFDD9E48}" type="datetimeFigureOut">
              <a:rPr lang="en-GB" smtClean="0"/>
              <a:t>02/04/2019</a:t>
            </a:fld>
            <a:endParaRPr lang="en-GB"/>
          </a:p>
        </p:txBody>
      </p:sp>
      <p:sp>
        <p:nvSpPr>
          <p:cNvPr id="5" name="Footer Placeholder 4">
            <a:extLst>
              <a:ext uri="{FF2B5EF4-FFF2-40B4-BE49-F238E27FC236}">
                <a16:creationId xmlns:a16="http://schemas.microsoft.com/office/drawing/2014/main" id="{A3D420D6-8272-43AB-8FC7-1EC4E04995F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971054-CD6C-401D-9F68-638AB1B98235}"/>
              </a:ext>
            </a:extLst>
          </p:cNvPr>
          <p:cNvSpPr>
            <a:spLocks noGrp="1"/>
          </p:cNvSpPr>
          <p:nvPr>
            <p:ph type="sldNum" sz="quarter" idx="12"/>
          </p:nvPr>
        </p:nvSpPr>
        <p:spPr/>
        <p:txBody>
          <a:bodyPr/>
          <a:lstStyle/>
          <a:p>
            <a:fld id="{E628CB6C-0A57-40AF-83F5-613BD38CA0D9}" type="slidenum">
              <a:rPr lang="en-GB" smtClean="0"/>
              <a:t>‹#›</a:t>
            </a:fld>
            <a:endParaRPr lang="en-GB"/>
          </a:p>
        </p:txBody>
      </p:sp>
    </p:spTree>
    <p:extLst>
      <p:ext uri="{BB962C8B-B14F-4D97-AF65-F5344CB8AC3E}">
        <p14:creationId xmlns:p14="http://schemas.microsoft.com/office/powerpoint/2010/main" val="125298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BBB3D-5313-4538-9C64-18AFF7AC1C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A895CF0-BAD5-46C4-A85F-0C2B4CCEC9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2C0AFB-3383-43B8-886D-FD859A740A37}"/>
              </a:ext>
            </a:extLst>
          </p:cNvPr>
          <p:cNvSpPr>
            <a:spLocks noGrp="1"/>
          </p:cNvSpPr>
          <p:nvPr>
            <p:ph type="dt" sz="half" idx="10"/>
          </p:nvPr>
        </p:nvSpPr>
        <p:spPr/>
        <p:txBody>
          <a:bodyPr/>
          <a:lstStyle/>
          <a:p>
            <a:fld id="{FD0C3AF7-8F68-4376-BE64-FC21BFDD9E48}" type="datetimeFigureOut">
              <a:rPr lang="en-GB" smtClean="0"/>
              <a:t>02/04/2019</a:t>
            </a:fld>
            <a:endParaRPr lang="en-GB"/>
          </a:p>
        </p:txBody>
      </p:sp>
      <p:sp>
        <p:nvSpPr>
          <p:cNvPr id="5" name="Footer Placeholder 4">
            <a:extLst>
              <a:ext uri="{FF2B5EF4-FFF2-40B4-BE49-F238E27FC236}">
                <a16:creationId xmlns:a16="http://schemas.microsoft.com/office/drawing/2014/main" id="{39E19441-DC37-4E9D-B6F2-2D0F893D84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D52E85-607B-4BAD-8AFE-49E2A44CEC7A}"/>
              </a:ext>
            </a:extLst>
          </p:cNvPr>
          <p:cNvSpPr>
            <a:spLocks noGrp="1"/>
          </p:cNvSpPr>
          <p:nvPr>
            <p:ph type="sldNum" sz="quarter" idx="12"/>
          </p:nvPr>
        </p:nvSpPr>
        <p:spPr/>
        <p:txBody>
          <a:bodyPr/>
          <a:lstStyle/>
          <a:p>
            <a:fld id="{E628CB6C-0A57-40AF-83F5-613BD38CA0D9}" type="slidenum">
              <a:rPr lang="en-GB" smtClean="0"/>
              <a:t>‹#›</a:t>
            </a:fld>
            <a:endParaRPr lang="en-GB"/>
          </a:p>
        </p:txBody>
      </p:sp>
    </p:spTree>
    <p:extLst>
      <p:ext uri="{BB962C8B-B14F-4D97-AF65-F5344CB8AC3E}">
        <p14:creationId xmlns:p14="http://schemas.microsoft.com/office/powerpoint/2010/main" val="893705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FA106-815B-4851-9314-B56C92905E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2685EF4-8AF4-42CC-925E-4380C6E848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DF3F124-8D36-4346-92F0-9A32B5DC46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090AEF1-F146-4873-8F93-775F09DB15D6}"/>
              </a:ext>
            </a:extLst>
          </p:cNvPr>
          <p:cNvSpPr>
            <a:spLocks noGrp="1"/>
          </p:cNvSpPr>
          <p:nvPr>
            <p:ph type="dt" sz="half" idx="10"/>
          </p:nvPr>
        </p:nvSpPr>
        <p:spPr/>
        <p:txBody>
          <a:bodyPr/>
          <a:lstStyle/>
          <a:p>
            <a:fld id="{FD0C3AF7-8F68-4376-BE64-FC21BFDD9E48}" type="datetimeFigureOut">
              <a:rPr lang="en-GB" smtClean="0"/>
              <a:t>02/04/2019</a:t>
            </a:fld>
            <a:endParaRPr lang="en-GB"/>
          </a:p>
        </p:txBody>
      </p:sp>
      <p:sp>
        <p:nvSpPr>
          <p:cNvPr id="6" name="Footer Placeholder 5">
            <a:extLst>
              <a:ext uri="{FF2B5EF4-FFF2-40B4-BE49-F238E27FC236}">
                <a16:creationId xmlns:a16="http://schemas.microsoft.com/office/drawing/2014/main" id="{3FAEB8B8-CF86-4C30-953B-1D88A19BB81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7F9AF19-11EC-4A0F-80C3-B90DCBBAD623}"/>
              </a:ext>
            </a:extLst>
          </p:cNvPr>
          <p:cNvSpPr>
            <a:spLocks noGrp="1"/>
          </p:cNvSpPr>
          <p:nvPr>
            <p:ph type="sldNum" sz="quarter" idx="12"/>
          </p:nvPr>
        </p:nvSpPr>
        <p:spPr/>
        <p:txBody>
          <a:bodyPr/>
          <a:lstStyle/>
          <a:p>
            <a:fld id="{E628CB6C-0A57-40AF-83F5-613BD38CA0D9}" type="slidenum">
              <a:rPr lang="en-GB" smtClean="0"/>
              <a:t>‹#›</a:t>
            </a:fld>
            <a:endParaRPr lang="en-GB"/>
          </a:p>
        </p:txBody>
      </p:sp>
    </p:spTree>
    <p:extLst>
      <p:ext uri="{BB962C8B-B14F-4D97-AF65-F5344CB8AC3E}">
        <p14:creationId xmlns:p14="http://schemas.microsoft.com/office/powerpoint/2010/main" val="711333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6BA27-7BBC-4557-A7DA-269E514C117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F3344C4-D474-4E11-BEEC-DD99676C48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700970-112A-40C7-9EEB-DF501A0B82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56069F5-46AA-4F4C-B56B-0009D4D2A4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6D0298-1711-422D-A632-4FACB8C255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033E513-3399-4051-9082-37AD148D0CF0}"/>
              </a:ext>
            </a:extLst>
          </p:cNvPr>
          <p:cNvSpPr>
            <a:spLocks noGrp="1"/>
          </p:cNvSpPr>
          <p:nvPr>
            <p:ph type="dt" sz="half" idx="10"/>
          </p:nvPr>
        </p:nvSpPr>
        <p:spPr/>
        <p:txBody>
          <a:bodyPr/>
          <a:lstStyle/>
          <a:p>
            <a:fld id="{FD0C3AF7-8F68-4376-BE64-FC21BFDD9E48}" type="datetimeFigureOut">
              <a:rPr lang="en-GB" smtClean="0"/>
              <a:t>02/04/2019</a:t>
            </a:fld>
            <a:endParaRPr lang="en-GB"/>
          </a:p>
        </p:txBody>
      </p:sp>
      <p:sp>
        <p:nvSpPr>
          <p:cNvPr id="8" name="Footer Placeholder 7">
            <a:extLst>
              <a:ext uri="{FF2B5EF4-FFF2-40B4-BE49-F238E27FC236}">
                <a16:creationId xmlns:a16="http://schemas.microsoft.com/office/drawing/2014/main" id="{F8FD6E59-A5A7-476E-969E-FCAE51F12D8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46F601A-7E60-4C62-9F68-07C182DB2361}"/>
              </a:ext>
            </a:extLst>
          </p:cNvPr>
          <p:cNvSpPr>
            <a:spLocks noGrp="1"/>
          </p:cNvSpPr>
          <p:nvPr>
            <p:ph type="sldNum" sz="quarter" idx="12"/>
          </p:nvPr>
        </p:nvSpPr>
        <p:spPr/>
        <p:txBody>
          <a:bodyPr/>
          <a:lstStyle/>
          <a:p>
            <a:fld id="{E628CB6C-0A57-40AF-83F5-613BD38CA0D9}" type="slidenum">
              <a:rPr lang="en-GB" smtClean="0"/>
              <a:t>‹#›</a:t>
            </a:fld>
            <a:endParaRPr lang="en-GB"/>
          </a:p>
        </p:txBody>
      </p:sp>
    </p:spTree>
    <p:extLst>
      <p:ext uri="{BB962C8B-B14F-4D97-AF65-F5344CB8AC3E}">
        <p14:creationId xmlns:p14="http://schemas.microsoft.com/office/powerpoint/2010/main" val="164016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616C3-3D6F-4D39-93AD-06E4A856283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43BD6F1-6AFD-4B75-99A8-D604F8F5AD88}"/>
              </a:ext>
            </a:extLst>
          </p:cNvPr>
          <p:cNvSpPr>
            <a:spLocks noGrp="1"/>
          </p:cNvSpPr>
          <p:nvPr>
            <p:ph type="dt" sz="half" idx="10"/>
          </p:nvPr>
        </p:nvSpPr>
        <p:spPr/>
        <p:txBody>
          <a:bodyPr/>
          <a:lstStyle/>
          <a:p>
            <a:fld id="{FD0C3AF7-8F68-4376-BE64-FC21BFDD9E48}" type="datetimeFigureOut">
              <a:rPr lang="en-GB" smtClean="0"/>
              <a:t>02/04/2019</a:t>
            </a:fld>
            <a:endParaRPr lang="en-GB"/>
          </a:p>
        </p:txBody>
      </p:sp>
      <p:sp>
        <p:nvSpPr>
          <p:cNvPr id="4" name="Footer Placeholder 3">
            <a:extLst>
              <a:ext uri="{FF2B5EF4-FFF2-40B4-BE49-F238E27FC236}">
                <a16:creationId xmlns:a16="http://schemas.microsoft.com/office/drawing/2014/main" id="{4BFD23E2-2451-43F0-B33B-69485FE7D9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1C4AF5B-F58F-4C91-8AD9-8DF895A7975D}"/>
              </a:ext>
            </a:extLst>
          </p:cNvPr>
          <p:cNvSpPr>
            <a:spLocks noGrp="1"/>
          </p:cNvSpPr>
          <p:nvPr>
            <p:ph type="sldNum" sz="quarter" idx="12"/>
          </p:nvPr>
        </p:nvSpPr>
        <p:spPr/>
        <p:txBody>
          <a:bodyPr/>
          <a:lstStyle/>
          <a:p>
            <a:fld id="{E628CB6C-0A57-40AF-83F5-613BD38CA0D9}" type="slidenum">
              <a:rPr lang="en-GB" smtClean="0"/>
              <a:t>‹#›</a:t>
            </a:fld>
            <a:endParaRPr lang="en-GB"/>
          </a:p>
        </p:txBody>
      </p:sp>
    </p:spTree>
    <p:extLst>
      <p:ext uri="{BB962C8B-B14F-4D97-AF65-F5344CB8AC3E}">
        <p14:creationId xmlns:p14="http://schemas.microsoft.com/office/powerpoint/2010/main" val="92862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BDF364-13DF-4AFD-8CC7-E272FAC72661}"/>
              </a:ext>
            </a:extLst>
          </p:cNvPr>
          <p:cNvSpPr>
            <a:spLocks noGrp="1"/>
          </p:cNvSpPr>
          <p:nvPr>
            <p:ph type="dt" sz="half" idx="10"/>
          </p:nvPr>
        </p:nvSpPr>
        <p:spPr/>
        <p:txBody>
          <a:bodyPr/>
          <a:lstStyle/>
          <a:p>
            <a:fld id="{FD0C3AF7-8F68-4376-BE64-FC21BFDD9E48}" type="datetimeFigureOut">
              <a:rPr lang="en-GB" smtClean="0"/>
              <a:t>02/04/2019</a:t>
            </a:fld>
            <a:endParaRPr lang="en-GB"/>
          </a:p>
        </p:txBody>
      </p:sp>
      <p:sp>
        <p:nvSpPr>
          <p:cNvPr id="3" name="Footer Placeholder 2">
            <a:extLst>
              <a:ext uri="{FF2B5EF4-FFF2-40B4-BE49-F238E27FC236}">
                <a16:creationId xmlns:a16="http://schemas.microsoft.com/office/drawing/2014/main" id="{0BD07D32-2E86-4198-9CA6-979604FAE6F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0D398B3-472A-48E4-9097-DCD163F67D83}"/>
              </a:ext>
            </a:extLst>
          </p:cNvPr>
          <p:cNvSpPr>
            <a:spLocks noGrp="1"/>
          </p:cNvSpPr>
          <p:nvPr>
            <p:ph type="sldNum" sz="quarter" idx="12"/>
          </p:nvPr>
        </p:nvSpPr>
        <p:spPr/>
        <p:txBody>
          <a:bodyPr/>
          <a:lstStyle/>
          <a:p>
            <a:fld id="{E628CB6C-0A57-40AF-83F5-613BD38CA0D9}" type="slidenum">
              <a:rPr lang="en-GB" smtClean="0"/>
              <a:t>‹#›</a:t>
            </a:fld>
            <a:endParaRPr lang="en-GB"/>
          </a:p>
        </p:txBody>
      </p:sp>
    </p:spTree>
    <p:extLst>
      <p:ext uri="{BB962C8B-B14F-4D97-AF65-F5344CB8AC3E}">
        <p14:creationId xmlns:p14="http://schemas.microsoft.com/office/powerpoint/2010/main" val="2785602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DF851-1F61-4D97-887E-43DD6E0A88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CF561E9-4029-415C-AE36-7FE77807FA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5B57848-704B-43B5-A638-9E9D02A9AC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9A9C5A-EC4C-4B9E-BE06-EA664A53162B}"/>
              </a:ext>
            </a:extLst>
          </p:cNvPr>
          <p:cNvSpPr>
            <a:spLocks noGrp="1"/>
          </p:cNvSpPr>
          <p:nvPr>
            <p:ph type="dt" sz="half" idx="10"/>
          </p:nvPr>
        </p:nvSpPr>
        <p:spPr/>
        <p:txBody>
          <a:bodyPr/>
          <a:lstStyle/>
          <a:p>
            <a:fld id="{FD0C3AF7-8F68-4376-BE64-FC21BFDD9E48}" type="datetimeFigureOut">
              <a:rPr lang="en-GB" smtClean="0"/>
              <a:t>02/04/2019</a:t>
            </a:fld>
            <a:endParaRPr lang="en-GB"/>
          </a:p>
        </p:txBody>
      </p:sp>
      <p:sp>
        <p:nvSpPr>
          <p:cNvPr id="6" name="Footer Placeholder 5">
            <a:extLst>
              <a:ext uri="{FF2B5EF4-FFF2-40B4-BE49-F238E27FC236}">
                <a16:creationId xmlns:a16="http://schemas.microsoft.com/office/drawing/2014/main" id="{A8B42732-31C8-4C84-820C-5B5DCDC6A2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1BC45D1-7616-42A2-8FE0-969C392878DB}"/>
              </a:ext>
            </a:extLst>
          </p:cNvPr>
          <p:cNvSpPr>
            <a:spLocks noGrp="1"/>
          </p:cNvSpPr>
          <p:nvPr>
            <p:ph type="sldNum" sz="quarter" idx="12"/>
          </p:nvPr>
        </p:nvSpPr>
        <p:spPr/>
        <p:txBody>
          <a:bodyPr/>
          <a:lstStyle/>
          <a:p>
            <a:fld id="{E628CB6C-0A57-40AF-83F5-613BD38CA0D9}" type="slidenum">
              <a:rPr lang="en-GB" smtClean="0"/>
              <a:t>‹#›</a:t>
            </a:fld>
            <a:endParaRPr lang="en-GB"/>
          </a:p>
        </p:txBody>
      </p:sp>
    </p:spTree>
    <p:extLst>
      <p:ext uri="{BB962C8B-B14F-4D97-AF65-F5344CB8AC3E}">
        <p14:creationId xmlns:p14="http://schemas.microsoft.com/office/powerpoint/2010/main" val="290918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67235-A8C5-4309-BA2E-7B72855C19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40C47C6-12C5-424E-97C7-8D4F2CE6C0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AC771CF-73EC-438E-878A-43C0403E14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524AA2-D486-47D1-9A98-B27986D72A07}"/>
              </a:ext>
            </a:extLst>
          </p:cNvPr>
          <p:cNvSpPr>
            <a:spLocks noGrp="1"/>
          </p:cNvSpPr>
          <p:nvPr>
            <p:ph type="dt" sz="half" idx="10"/>
          </p:nvPr>
        </p:nvSpPr>
        <p:spPr/>
        <p:txBody>
          <a:bodyPr/>
          <a:lstStyle/>
          <a:p>
            <a:fld id="{FD0C3AF7-8F68-4376-BE64-FC21BFDD9E48}" type="datetimeFigureOut">
              <a:rPr lang="en-GB" smtClean="0"/>
              <a:t>02/04/2019</a:t>
            </a:fld>
            <a:endParaRPr lang="en-GB"/>
          </a:p>
        </p:txBody>
      </p:sp>
      <p:sp>
        <p:nvSpPr>
          <p:cNvPr id="6" name="Footer Placeholder 5">
            <a:extLst>
              <a:ext uri="{FF2B5EF4-FFF2-40B4-BE49-F238E27FC236}">
                <a16:creationId xmlns:a16="http://schemas.microsoft.com/office/drawing/2014/main" id="{3B4FD0FE-BACB-4BAC-86C4-FDCBEDCEC05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FDD53A1-497C-493B-BC5A-E1C2565504E3}"/>
              </a:ext>
            </a:extLst>
          </p:cNvPr>
          <p:cNvSpPr>
            <a:spLocks noGrp="1"/>
          </p:cNvSpPr>
          <p:nvPr>
            <p:ph type="sldNum" sz="quarter" idx="12"/>
          </p:nvPr>
        </p:nvSpPr>
        <p:spPr/>
        <p:txBody>
          <a:bodyPr/>
          <a:lstStyle/>
          <a:p>
            <a:fld id="{E628CB6C-0A57-40AF-83F5-613BD38CA0D9}" type="slidenum">
              <a:rPr lang="en-GB" smtClean="0"/>
              <a:t>‹#›</a:t>
            </a:fld>
            <a:endParaRPr lang="en-GB"/>
          </a:p>
        </p:txBody>
      </p:sp>
    </p:spTree>
    <p:extLst>
      <p:ext uri="{BB962C8B-B14F-4D97-AF65-F5344CB8AC3E}">
        <p14:creationId xmlns:p14="http://schemas.microsoft.com/office/powerpoint/2010/main" val="1991546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527773-8DE0-45D9-B9E0-A343C8F18F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B3BA83F-722C-4E16-A3FF-29494B424B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3E24984-FF73-4EF7-98FD-9C00983E50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0C3AF7-8F68-4376-BE64-FC21BFDD9E48}" type="datetimeFigureOut">
              <a:rPr lang="en-GB" smtClean="0"/>
              <a:t>02/04/2019</a:t>
            </a:fld>
            <a:endParaRPr lang="en-GB"/>
          </a:p>
        </p:txBody>
      </p:sp>
      <p:sp>
        <p:nvSpPr>
          <p:cNvPr id="5" name="Footer Placeholder 4">
            <a:extLst>
              <a:ext uri="{FF2B5EF4-FFF2-40B4-BE49-F238E27FC236}">
                <a16:creationId xmlns:a16="http://schemas.microsoft.com/office/drawing/2014/main" id="{5AF7E44B-AABB-4EB1-BD97-3A1509D448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2F0405E-B175-4752-9C3A-5E10C0AA7F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28CB6C-0A57-40AF-83F5-613BD38CA0D9}" type="slidenum">
              <a:rPr lang="en-GB" smtClean="0"/>
              <a:t>‹#›</a:t>
            </a:fld>
            <a:endParaRPr lang="en-GB"/>
          </a:p>
        </p:txBody>
      </p:sp>
    </p:spTree>
    <p:extLst>
      <p:ext uri="{BB962C8B-B14F-4D97-AF65-F5344CB8AC3E}">
        <p14:creationId xmlns:p14="http://schemas.microsoft.com/office/powerpoint/2010/main" val="1457289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apps.twitter.com/"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dev.twitter.com/rest/reference/get/statuses/user_timeline"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http://localhost:8888/notebooks/social_media_workshop/Collecting%20Tweets%20Workshop%20Public.ipynb#Rate-limits-and-cursor"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localhost:8888/notebooks/social_media_workshop/Collecting%20Tweets%20Workshop%20Public.ipynb#Rate-limits-and-cursor"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hyperlink" Target="https://developer.twitter.com/en/docs/basics/rate-limiting.html"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hyperlink" Target="http://support.twitter.com/articles/15364"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developers.faceboo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29DE7B6-DC7C-4BA1-B406-EDDA0C0A3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
            <a:ext cx="753770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5189620" y="1306071"/>
            <a:ext cx="5478379" cy="2663407"/>
          </a:xfrm>
        </p:spPr>
        <p:txBody>
          <a:bodyPr>
            <a:normAutofit/>
          </a:bodyPr>
          <a:lstStyle/>
          <a:p>
            <a:pPr algn="l"/>
            <a:r>
              <a:rPr lang="en-GB" sz="5400" b="1">
                <a:solidFill>
                  <a:srgbClr val="FFFFFF"/>
                </a:solidFill>
              </a:rPr>
              <a:t>Research methods for online and social media data</a:t>
            </a:r>
            <a:endParaRPr lang="en-GB" sz="5400">
              <a:solidFill>
                <a:srgbClr val="FFFFFF"/>
              </a:solidFill>
            </a:endParaRPr>
          </a:p>
        </p:txBody>
      </p:sp>
      <p:sp>
        <p:nvSpPr>
          <p:cNvPr id="3" name="Subtitle 2"/>
          <p:cNvSpPr>
            <a:spLocks noGrp="1"/>
          </p:cNvSpPr>
          <p:nvPr>
            <p:ph type="subTitle" idx="1"/>
          </p:nvPr>
        </p:nvSpPr>
        <p:spPr>
          <a:xfrm>
            <a:off x="5189620" y="4106004"/>
            <a:ext cx="5478380" cy="1860883"/>
          </a:xfrm>
        </p:spPr>
        <p:txBody>
          <a:bodyPr>
            <a:normAutofit/>
          </a:bodyPr>
          <a:lstStyle/>
          <a:p>
            <a:pPr algn="l"/>
            <a:r>
              <a:rPr lang="en-GB" sz="1700">
                <a:solidFill>
                  <a:srgbClr val="FFFFFF"/>
                </a:solidFill>
              </a:rPr>
              <a:t>Dr. Iulia Cioroianu</a:t>
            </a:r>
          </a:p>
          <a:p>
            <a:pPr algn="l"/>
            <a:r>
              <a:rPr lang="en-GB" sz="1700">
                <a:solidFill>
                  <a:srgbClr val="FFFFFF"/>
                </a:solidFill>
              </a:rPr>
              <a:t>Institute for Policy Research</a:t>
            </a:r>
          </a:p>
          <a:p>
            <a:pPr algn="l"/>
            <a:r>
              <a:rPr lang="en-GB" sz="1700">
                <a:solidFill>
                  <a:srgbClr val="FFFFFF"/>
                </a:solidFill>
              </a:rPr>
              <a:t>University of Bath</a:t>
            </a:r>
          </a:p>
          <a:p>
            <a:pPr algn="l"/>
            <a:endParaRPr lang="en-GB" sz="1700">
              <a:solidFill>
                <a:srgbClr val="FFFFFF"/>
              </a:solidFill>
            </a:endParaRPr>
          </a:p>
          <a:p>
            <a:pPr algn="l"/>
            <a:r>
              <a:rPr lang="en-GB" sz="1700">
                <a:solidFill>
                  <a:srgbClr val="FFFFFF"/>
                </a:solidFill>
              </a:rPr>
              <a:t>i.cioroianu.bath.ac.uk</a:t>
            </a:r>
          </a:p>
        </p:txBody>
      </p:sp>
      <p:pic>
        <p:nvPicPr>
          <p:cNvPr id="7" name="Graphic 6" descr="TimeSheet">
            <a:extLst>
              <a:ext uri="{FF2B5EF4-FFF2-40B4-BE49-F238E27FC236}">
                <a16:creationId xmlns:a16="http://schemas.microsoft.com/office/drawing/2014/main" id="{9302C2A8-C990-4136-8D43-5FA307BA52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81723" y="2593485"/>
            <a:ext cx="1648572" cy="1648572"/>
          </a:xfrm>
          <a:prstGeom prst="rect">
            <a:avLst/>
          </a:prstGeom>
        </p:spPr>
      </p:pic>
    </p:spTree>
    <p:extLst>
      <p:ext uri="{BB962C8B-B14F-4D97-AF65-F5344CB8AC3E}">
        <p14:creationId xmlns:p14="http://schemas.microsoft.com/office/powerpoint/2010/main" val="765892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3277" y="712269"/>
            <a:ext cx="3370998" cy="5502264"/>
          </a:xfrm>
        </p:spPr>
        <p:txBody>
          <a:bodyPr>
            <a:normAutofit/>
          </a:bodyPr>
          <a:lstStyle/>
          <a:p>
            <a:pPr>
              <a:spcBef>
                <a:spcPts val="0"/>
              </a:spcBef>
            </a:pPr>
            <a:r>
              <a:rPr lang="en-GB" sz="2400">
                <a:solidFill>
                  <a:srgbClr val="FFFFFF"/>
                </a:solidFill>
              </a:rPr>
              <a:t>Collecting Twitter data</a:t>
            </a:r>
            <a:br>
              <a:rPr lang="en-US" sz="2400">
                <a:solidFill>
                  <a:srgbClr val="FFFFFF"/>
                </a:solidFill>
                <a:latin typeface="+mj-ea"/>
                <a:cs typeface="+mj-ea"/>
              </a:rPr>
            </a:br>
            <a:br>
              <a:rPr lang="en-US" sz="2400">
                <a:solidFill>
                  <a:srgbClr val="FFFFFF"/>
                </a:solidFill>
                <a:latin typeface="+mj-ea"/>
                <a:cs typeface="+mj-ea"/>
              </a:rPr>
            </a:br>
            <a:r>
              <a:rPr lang="en-US" sz="2400">
                <a:solidFill>
                  <a:srgbClr val="FFFFFF"/>
                </a:solidFill>
              </a:rPr>
              <a:t>The method you choose depends on:</a:t>
            </a:r>
          </a:p>
          <a:p>
            <a:pPr marL="285750" indent="-285750">
              <a:spcBef>
                <a:spcPts val="0"/>
              </a:spcBef>
              <a:buChar char="•"/>
            </a:pPr>
            <a:r>
              <a:rPr lang="en-US" sz="2400">
                <a:solidFill>
                  <a:srgbClr val="FFFFFF"/>
                </a:solidFill>
              </a:rPr>
              <a:t>Your programming skills or willingness to develop these skills</a:t>
            </a:r>
          </a:p>
          <a:p>
            <a:pPr marL="285750" indent="-285750">
              <a:spcBef>
                <a:spcPts val="0"/>
              </a:spcBef>
              <a:buChar char="•"/>
            </a:pPr>
            <a:r>
              <a:rPr lang="en-US" sz="2400">
                <a:solidFill>
                  <a:srgbClr val="FFFFFF"/>
                </a:solidFill>
              </a:rPr>
              <a:t>The characteristics of the data you want to collect</a:t>
            </a:r>
          </a:p>
          <a:p>
            <a:pPr marL="285750" indent="-285750">
              <a:spcBef>
                <a:spcPts val="0"/>
              </a:spcBef>
              <a:buChar char="•"/>
            </a:pPr>
            <a:r>
              <a:rPr lang="en-US" sz="2400">
                <a:solidFill>
                  <a:srgbClr val="FFFFFF"/>
                </a:solidFill>
              </a:rPr>
              <a:t>Your budget</a:t>
            </a:r>
          </a:p>
          <a:p>
            <a:br>
              <a:rPr lang="en-US" sz="2400">
                <a:solidFill>
                  <a:srgbClr val="FFFFFF"/>
                </a:solidFill>
                <a:latin typeface="+mj-ea"/>
                <a:cs typeface="+mj-ea"/>
              </a:rPr>
            </a:br>
            <a:br>
              <a:rPr lang="en-US" sz="2400">
                <a:solidFill>
                  <a:srgbClr val="FFFFFF"/>
                </a:solidFill>
                <a:latin typeface="+mj-ea"/>
                <a:cs typeface="+mj-ea"/>
              </a:rPr>
            </a:br>
            <a:endParaRPr lang="en-GB" sz="2400">
              <a:solidFill>
                <a:srgbClr val="FFFFFF"/>
              </a:solidFill>
            </a:endParaRPr>
          </a:p>
        </p:txBody>
      </p:sp>
      <p:cxnSp>
        <p:nvCxnSpPr>
          <p:cNvPr id="12" name="Straight Connector 11">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p:cNvGraphicFramePr>
            <a:graphicFrameLocks noGrp="1"/>
          </p:cNvGraphicFramePr>
          <p:nvPr>
            <p:ph idx="1"/>
            <p:extLst>
              <p:ext uri="{D42A27DB-BD31-4B8C-83A1-F6EECF244321}">
                <p14:modId xmlns:p14="http://schemas.microsoft.com/office/powerpoint/2010/main" val="3209653507"/>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43810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Accessing the Twitter APIs</a:t>
            </a:r>
          </a:p>
        </p:txBody>
      </p:sp>
      <p:sp>
        <p:nvSpPr>
          <p:cNvPr id="4" name="Content Placeholder 3"/>
          <p:cNvSpPr>
            <a:spLocks noGrp="1"/>
          </p:cNvSpPr>
          <p:nvPr>
            <p:ph sz="half" idx="1"/>
          </p:nvPr>
        </p:nvSpPr>
        <p:spPr>
          <a:xfrm>
            <a:off x="643468" y="2638044"/>
            <a:ext cx="3363974" cy="3415622"/>
          </a:xfrm>
        </p:spPr>
        <p:txBody>
          <a:bodyPr vert="horz" lIns="91440" tIns="45720" rIns="91440" bIns="45720" rtlCol="0">
            <a:normAutofit/>
          </a:bodyPr>
          <a:lstStyle/>
          <a:p>
            <a:pPr marL="0"/>
            <a:r>
              <a:rPr lang="en-US" sz="1900">
                <a:solidFill>
                  <a:schemeClr val="bg1"/>
                </a:solidFill>
              </a:rPr>
              <a:t>Become a Twitter developer.</a:t>
            </a:r>
          </a:p>
          <a:p>
            <a:r>
              <a:rPr lang="en-US" sz="1900">
                <a:solidFill>
                  <a:schemeClr val="bg1"/>
                </a:solidFill>
              </a:rPr>
              <a:t>Get a Twitter account.</a:t>
            </a:r>
          </a:p>
          <a:p>
            <a:r>
              <a:rPr lang="en-US" sz="1900">
                <a:solidFill>
                  <a:schemeClr val="bg1"/>
                </a:solidFill>
              </a:rPr>
              <a:t>Create a new app by visiting:  </a:t>
            </a:r>
            <a:r>
              <a:rPr lang="en-US" sz="1900">
                <a:solidFill>
                  <a:schemeClr val="bg1"/>
                </a:solidFill>
                <a:hlinkClick r:id="rId3"/>
              </a:rPr>
              <a:t>https://apps.twitter.com/</a:t>
            </a:r>
            <a:r>
              <a:rPr lang="en-US" sz="1900">
                <a:solidFill>
                  <a:schemeClr val="bg1"/>
                </a:solidFill>
              </a:rPr>
              <a:t> </a:t>
            </a:r>
          </a:p>
          <a:p>
            <a:pPr lvl="1"/>
            <a:r>
              <a:rPr lang="en-US" sz="1900">
                <a:solidFill>
                  <a:schemeClr val="bg1"/>
                </a:solidFill>
              </a:rPr>
              <a:t>The app needs a unique name. </a:t>
            </a:r>
          </a:p>
          <a:p>
            <a:pPr lvl="1"/>
            <a:r>
              <a:rPr lang="en-US" sz="1900">
                <a:solidFill>
                  <a:schemeClr val="bg1"/>
                </a:solidFill>
              </a:rPr>
              <a:t>You can fill in anything as the website and description.</a:t>
            </a:r>
          </a:p>
          <a:p>
            <a:pPr lvl="1"/>
            <a:r>
              <a:rPr lang="en-US" sz="1900">
                <a:solidFill>
                  <a:schemeClr val="bg1"/>
                </a:solidFill>
              </a:rPr>
              <a:t>Accept the terms and conditions.  </a:t>
            </a: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97763" y="871700"/>
            <a:ext cx="6250769" cy="4953733"/>
          </a:xfrm>
          <a:prstGeom prst="rect">
            <a:avLst/>
          </a:prstGeom>
        </p:spPr>
      </p:pic>
    </p:spTree>
    <p:extLst>
      <p:ext uri="{BB962C8B-B14F-4D97-AF65-F5344CB8AC3E}">
        <p14:creationId xmlns:p14="http://schemas.microsoft.com/office/powerpoint/2010/main" val="2119103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63029" y="1012004"/>
            <a:ext cx="3416158" cy="4795408"/>
          </a:xfrm>
        </p:spPr>
        <p:txBody>
          <a:bodyPr vert="horz" lIns="91440" tIns="45720" rIns="91440" bIns="45720" rtlCol="0" anchor="ctr">
            <a:normAutofit/>
          </a:bodyPr>
          <a:lstStyle/>
          <a:p>
            <a:r>
              <a:rPr lang="en-US">
                <a:solidFill>
                  <a:srgbClr val="FFFFFF"/>
                </a:solidFill>
              </a:rPr>
              <a:t>Getting the access credentials</a:t>
            </a:r>
          </a:p>
        </p:txBody>
      </p:sp>
      <p:graphicFrame>
        <p:nvGraphicFramePr>
          <p:cNvPr id="7" name="Content Placeholder 3">
            <a:extLst>
              <a:ext uri="{FF2B5EF4-FFF2-40B4-BE49-F238E27FC236}">
                <a16:creationId xmlns:a16="http://schemas.microsoft.com/office/drawing/2014/main" id="{930BE408-8B3E-412B-9FDF-9C0FB6B06875}"/>
              </a:ext>
            </a:extLst>
          </p:cNvPr>
          <p:cNvGraphicFramePr/>
          <p:nvPr>
            <p:extLst>
              <p:ext uri="{D42A27DB-BD31-4B8C-83A1-F6EECF244321}">
                <p14:modId xmlns:p14="http://schemas.microsoft.com/office/powerpoint/2010/main" val="268561714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6292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63029" y="1012004"/>
            <a:ext cx="3416158" cy="4795408"/>
          </a:xfrm>
        </p:spPr>
        <p:txBody>
          <a:bodyPr>
            <a:normAutofit/>
          </a:bodyPr>
          <a:lstStyle/>
          <a:p>
            <a:r>
              <a:rPr lang="en-GB">
                <a:solidFill>
                  <a:srgbClr val="FFFFFF"/>
                </a:solidFill>
              </a:rPr>
              <a:t>Which programming language? </a:t>
            </a:r>
          </a:p>
        </p:txBody>
      </p:sp>
      <p:graphicFrame>
        <p:nvGraphicFramePr>
          <p:cNvPr id="5" name="Content Placeholder 2">
            <a:extLst>
              <a:ext uri="{FF2B5EF4-FFF2-40B4-BE49-F238E27FC236}">
                <a16:creationId xmlns:a16="http://schemas.microsoft.com/office/drawing/2014/main" id="{2E238F26-36DC-4259-A45A-58208213D012}"/>
              </a:ext>
            </a:extLst>
          </p:cNvPr>
          <p:cNvGraphicFramePr>
            <a:graphicFrameLocks noGrp="1"/>
          </p:cNvGraphicFramePr>
          <p:nvPr>
            <p:ph idx="1"/>
            <p:extLst>
              <p:ext uri="{D42A27DB-BD31-4B8C-83A1-F6EECF244321}">
                <p14:modId xmlns:p14="http://schemas.microsoft.com/office/powerpoint/2010/main" val="211185370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7817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vert="horz" lIns="91440" tIns="45720" rIns="91440" bIns="45720" rtlCol="0" anchor="ctr">
            <a:normAutofit/>
          </a:bodyPr>
          <a:lstStyle/>
          <a:p>
            <a:pPr algn="r"/>
            <a:r>
              <a:rPr lang="en-US" kern="1200">
                <a:solidFill>
                  <a:schemeClr val="accent1"/>
                </a:solidFill>
                <a:latin typeface="+mj-lt"/>
                <a:ea typeface="+mj-ea"/>
                <a:cs typeface="+mj-cs"/>
              </a:rPr>
              <a:t>Tweepy</a:t>
            </a:r>
          </a:p>
        </p:txBody>
      </p:sp>
      <p:cxnSp>
        <p:nvCxnSpPr>
          <p:cNvPr id="14"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4976031" y="963877"/>
            <a:ext cx="6377769" cy="4930246"/>
          </a:xfrm>
        </p:spPr>
        <p:txBody>
          <a:bodyPr vert="horz" lIns="91440" tIns="45720" rIns="91440" bIns="45720" rtlCol="0" anchor="ctr">
            <a:normAutofit/>
          </a:bodyPr>
          <a:lstStyle/>
          <a:p>
            <a:r>
              <a:rPr lang="en-US" sz="2400"/>
              <a:t>Tweepy is a Python library for accessing the Twitter API. </a:t>
            </a:r>
          </a:p>
          <a:p>
            <a:pPr lvl="1"/>
            <a:r>
              <a:rPr lang="en-US"/>
              <a:t>Provides a convenient front-end for the Twitter API, giving us easy access in Python.</a:t>
            </a:r>
          </a:p>
          <a:p>
            <a:r>
              <a:rPr lang="en-US" sz="2400"/>
              <a:t>Install it by typing the following command in your Anaconda Prompt: </a:t>
            </a:r>
          </a:p>
          <a:p>
            <a:pPr marL="0"/>
            <a:r>
              <a:rPr lang="en-US" sz="2400"/>
              <a:t>	</a:t>
            </a:r>
            <a:r>
              <a:rPr lang="en-US" sz="2400" i="1"/>
              <a:t>conda install tweepy</a:t>
            </a:r>
          </a:p>
          <a:p>
            <a:r>
              <a:rPr lang="en-US" sz="2400"/>
              <a:t>Now ready to start a Python script/Jupyter notebook with a Python kernel and collect data. </a:t>
            </a:r>
          </a:p>
        </p:txBody>
      </p:sp>
    </p:spTree>
    <p:extLst>
      <p:ext uri="{BB962C8B-B14F-4D97-AF65-F5344CB8AC3E}">
        <p14:creationId xmlns:p14="http://schemas.microsoft.com/office/powerpoint/2010/main" val="1335768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Connect to the Twitter API with tweepy:</a:t>
            </a:r>
          </a:p>
        </p:txBody>
      </p:sp>
      <p:sp>
        <p:nvSpPr>
          <p:cNvPr id="3" name="Content Placeholder 2"/>
          <p:cNvSpPr>
            <a:spLocks noGrp="1"/>
          </p:cNvSpPr>
          <p:nvPr>
            <p:ph sz="half" idx="1"/>
          </p:nvPr>
        </p:nvSpPr>
        <p:spPr>
          <a:xfrm>
            <a:off x="643468" y="2638044"/>
            <a:ext cx="3363974" cy="3415622"/>
          </a:xfrm>
        </p:spPr>
        <p:txBody>
          <a:bodyPr vert="horz" lIns="91440" tIns="45720" rIns="91440" bIns="45720" rtlCol="0">
            <a:normAutofit/>
          </a:bodyPr>
          <a:lstStyle/>
          <a:p>
            <a:r>
              <a:rPr lang="en-US" sz="1600">
                <a:solidFill>
                  <a:schemeClr val="bg1"/>
                </a:solidFill>
              </a:rPr>
              <a:t>Range of different requests we can make. </a:t>
            </a:r>
          </a:p>
          <a:p>
            <a:pPr lvl="1"/>
            <a:r>
              <a:rPr lang="en-US" sz="1600">
                <a:solidFill>
                  <a:schemeClr val="bg1"/>
                </a:solidFill>
              </a:rPr>
              <a:t>Use GET to retrieve information about public users or tweets.</a:t>
            </a:r>
          </a:p>
          <a:p>
            <a:pPr lvl="1"/>
            <a:r>
              <a:rPr lang="en-US" sz="1600">
                <a:solidFill>
                  <a:schemeClr val="bg1"/>
                </a:solidFill>
              </a:rPr>
              <a:t>Use POST to make changes to the account we used to authorize, such as following accounts and posting tweets. </a:t>
            </a:r>
          </a:p>
          <a:p>
            <a:r>
              <a:rPr lang="en-US" sz="1600">
                <a:solidFill>
                  <a:schemeClr val="bg1"/>
                </a:solidFill>
              </a:rPr>
              <a:t>All functions of the API are thoroughly documented.</a:t>
            </a:r>
          </a:p>
          <a:p>
            <a:r>
              <a:rPr lang="en-US" sz="1600">
                <a:solidFill>
                  <a:schemeClr val="bg1"/>
                </a:solidFill>
              </a:rPr>
              <a:t>Here we focus on most common data collection for research tasks.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763" y="1782006"/>
            <a:ext cx="6250769" cy="3133120"/>
          </a:xfrm>
          <a:prstGeom prst="rect">
            <a:avLst/>
          </a:prstGeom>
        </p:spPr>
      </p:pic>
    </p:spTree>
    <p:extLst>
      <p:ext uri="{BB962C8B-B14F-4D97-AF65-F5344CB8AC3E}">
        <p14:creationId xmlns:p14="http://schemas.microsoft.com/office/powerpoint/2010/main" val="4179345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vert="horz" lIns="91440" tIns="45720" rIns="91440" bIns="45720" rtlCol="0" anchor="ctr">
            <a:normAutofit/>
          </a:bodyPr>
          <a:lstStyle/>
          <a:p>
            <a:pPr algn="r"/>
            <a:r>
              <a:rPr lang="en-US" kern="1200">
                <a:solidFill>
                  <a:schemeClr val="accent1"/>
                </a:solidFill>
                <a:latin typeface="+mj-lt"/>
                <a:ea typeface="+mj-ea"/>
                <a:cs typeface="+mj-cs"/>
              </a:rPr>
              <a:t>Collecting user timeline tweets </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4976031" y="963877"/>
            <a:ext cx="6377769" cy="4930246"/>
          </a:xfrm>
        </p:spPr>
        <p:txBody>
          <a:bodyPr vert="horz" lIns="91440" tIns="45720" rIns="91440" bIns="45720" rtlCol="0" anchor="ctr">
            <a:normAutofit/>
          </a:bodyPr>
          <a:lstStyle/>
          <a:p>
            <a:r>
              <a:rPr lang="en-US" sz="1700"/>
              <a:t>Statuses posted by a specified user can be collected with a </a:t>
            </a:r>
            <a:r>
              <a:rPr lang="en-US" sz="1700">
                <a:hlinkClick r:id="rId3"/>
              </a:rPr>
              <a:t>GET statuses/user_timeline</a:t>
            </a:r>
            <a:r>
              <a:rPr lang="en-US" sz="1700"/>
              <a:t> request.</a:t>
            </a:r>
          </a:p>
          <a:p>
            <a:r>
              <a:rPr lang="en-US" sz="1700"/>
              <a:t>Need to specify either the user_id or screen_name of the user.</a:t>
            </a:r>
          </a:p>
          <a:p>
            <a:r>
              <a:rPr lang="en-US" sz="1700"/>
              <a:t>Can include other options such as: </a:t>
            </a:r>
          </a:p>
          <a:p>
            <a:pPr lvl="1"/>
            <a:r>
              <a:rPr lang="en-US" sz="1700"/>
              <a:t>the number of statuses to retrieve; </a:t>
            </a:r>
          </a:p>
          <a:p>
            <a:pPr lvl="1"/>
            <a:r>
              <a:rPr lang="en-US" sz="1700"/>
              <a:t>the first and last status to be collected; </a:t>
            </a:r>
          </a:p>
          <a:p>
            <a:pPr lvl="1"/>
            <a:r>
              <a:rPr lang="en-US" sz="1700"/>
              <a:t>whether retweets should be included or not;</a:t>
            </a:r>
          </a:p>
          <a:p>
            <a:pPr lvl="1"/>
            <a:r>
              <a:rPr lang="en-US" sz="1700"/>
              <a:t>count limits for number of results returned from the search.</a:t>
            </a:r>
          </a:p>
          <a:p>
            <a:pPr marL="457200" lvl="1"/>
            <a:r>
              <a:rPr lang="en-US" sz="1700"/>
              <a:t>Otherwise you will reach the API rate limit or the end of the user's timeline. </a:t>
            </a:r>
          </a:p>
          <a:p>
            <a:pPr marL="457200" lvl="1"/>
            <a:r>
              <a:rPr lang="en-US" sz="1700"/>
              <a:t>Note that retweets are counted towards your app rate limit. </a:t>
            </a:r>
          </a:p>
          <a:p>
            <a:r>
              <a:rPr lang="en-US" sz="1700"/>
              <a:t>See the last sections on </a:t>
            </a:r>
            <a:r>
              <a:rPr lang="en-US" sz="1700">
                <a:hlinkClick r:id="rId4"/>
              </a:rPr>
              <a:t>Rate limits; Pagination and the cursor</a:t>
            </a:r>
            <a:r>
              <a:rPr lang="en-US" sz="1700"/>
              <a:t> to learn how to handle rate limits and get more tweets using the cursor.</a:t>
            </a:r>
          </a:p>
        </p:txBody>
      </p:sp>
    </p:spTree>
    <p:extLst>
      <p:ext uri="{BB962C8B-B14F-4D97-AF65-F5344CB8AC3E}">
        <p14:creationId xmlns:p14="http://schemas.microsoft.com/office/powerpoint/2010/main" val="3093859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Collecting user timeline tweets </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6544" y="1404299"/>
            <a:ext cx="6922056" cy="4049402"/>
          </a:xfrm>
          <a:prstGeom prst="rect">
            <a:avLst/>
          </a:prstGeom>
        </p:spPr>
      </p:pic>
    </p:spTree>
    <p:extLst>
      <p:ext uri="{BB962C8B-B14F-4D97-AF65-F5344CB8AC3E}">
        <p14:creationId xmlns:p14="http://schemas.microsoft.com/office/powerpoint/2010/main" val="325922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43467" y="640080"/>
            <a:ext cx="3096427" cy="5613236"/>
          </a:xfrm>
        </p:spPr>
        <p:txBody>
          <a:bodyPr vert="horz" lIns="91440" tIns="45720" rIns="91440" bIns="45720" rtlCol="0" anchor="ctr">
            <a:normAutofit/>
          </a:bodyPr>
          <a:lstStyle/>
          <a:p>
            <a:r>
              <a:rPr lang="en-US" kern="1200">
                <a:solidFill>
                  <a:srgbClr val="FFFFFF"/>
                </a:solidFill>
                <a:latin typeface="+mj-lt"/>
                <a:ea typeface="+mj-ea"/>
                <a:cs typeface="+mj-cs"/>
              </a:rPr>
              <a:t>Getting information about a user account </a:t>
            </a:r>
          </a:p>
        </p:txBody>
      </p:sp>
      <p:sp>
        <p:nvSpPr>
          <p:cNvPr id="3" name="Content Placeholder 2"/>
          <p:cNvSpPr>
            <a:spLocks noGrp="1"/>
          </p:cNvSpPr>
          <p:nvPr>
            <p:ph sz="half" idx="1"/>
          </p:nvPr>
        </p:nvSpPr>
        <p:spPr>
          <a:xfrm>
            <a:off x="4699818" y="640082"/>
            <a:ext cx="6848715" cy="2484884"/>
          </a:xfrm>
        </p:spPr>
        <p:txBody>
          <a:bodyPr vert="horz" lIns="91440" tIns="45720" rIns="91440" bIns="45720" rtlCol="0" anchor="ctr">
            <a:normAutofit/>
          </a:bodyPr>
          <a:lstStyle/>
          <a:p>
            <a:r>
              <a:rPr lang="en-US" sz="1700"/>
              <a:t>Detailed information about an account</a:t>
            </a:r>
          </a:p>
          <a:p>
            <a:pPr lvl="1"/>
            <a:r>
              <a:rPr lang="en-US" sz="1700"/>
              <a:t>account description, number of followers, number of users followed, the date the account was created, location, number of tweets, a link to the profile image, number of favorites, etc. </a:t>
            </a:r>
          </a:p>
          <a:p>
            <a:r>
              <a:rPr lang="en-US" sz="1700"/>
              <a:t>The argument needed is either user_id or screen_name. </a:t>
            </a:r>
          </a:p>
          <a:p>
            <a:r>
              <a:rPr lang="en-US" sz="1700"/>
              <a:t>The output is a User object. </a:t>
            </a:r>
          </a:p>
          <a:p>
            <a:r>
              <a:rPr lang="en-US" sz="1700"/>
              <a:t>We again save the output object as a .json file. </a:t>
            </a:r>
          </a:p>
          <a:p>
            <a:endParaRPr lang="en-US" sz="170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297" y="3498598"/>
            <a:ext cx="6894236" cy="2384535"/>
          </a:xfrm>
          <a:prstGeom prst="rect">
            <a:avLst/>
          </a:prstGeom>
        </p:spPr>
      </p:pic>
    </p:spTree>
    <p:extLst>
      <p:ext uri="{BB962C8B-B14F-4D97-AF65-F5344CB8AC3E}">
        <p14:creationId xmlns:p14="http://schemas.microsoft.com/office/powerpoint/2010/main" val="594402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02F3C71-C981-4614-98EA-D6C494F80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1516" y="640263"/>
            <a:ext cx="6204984" cy="1344975"/>
          </a:xfrm>
        </p:spPr>
        <p:txBody>
          <a:bodyPr vert="horz" lIns="91440" tIns="45720" rIns="91440" bIns="45720" rtlCol="0" anchor="ctr">
            <a:normAutofit/>
          </a:bodyPr>
          <a:lstStyle/>
          <a:p>
            <a:r>
              <a:rPr lang="en-US" sz="4000"/>
              <a:t>Getting follower/friend IDs</a:t>
            </a:r>
          </a:p>
        </p:txBody>
      </p:sp>
      <p:sp>
        <p:nvSpPr>
          <p:cNvPr id="3" name="Content Placeholder 2"/>
          <p:cNvSpPr>
            <a:spLocks noGrp="1"/>
          </p:cNvSpPr>
          <p:nvPr>
            <p:ph sz="half" idx="1"/>
          </p:nvPr>
        </p:nvSpPr>
        <p:spPr>
          <a:xfrm>
            <a:off x="821515" y="2121762"/>
            <a:ext cx="6204984" cy="3626917"/>
          </a:xfrm>
        </p:spPr>
        <p:txBody>
          <a:bodyPr vert="horz" lIns="91440" tIns="45720" rIns="91440" bIns="45720" rtlCol="0">
            <a:normAutofit/>
          </a:bodyPr>
          <a:lstStyle/>
          <a:p>
            <a:r>
              <a:rPr lang="en-US" sz="2400"/>
              <a:t>Get a list of the IDs of the first 100 users following a certain account, or those which the user follows. </a:t>
            </a:r>
          </a:p>
          <a:p>
            <a:r>
              <a:rPr lang="en-US" sz="2400"/>
              <a:t>See the </a:t>
            </a:r>
            <a:r>
              <a:rPr lang="en-US" sz="2400">
                <a:hlinkClick r:id="rId3"/>
              </a:rPr>
              <a:t>Rate limits; Pagination and cursor</a:t>
            </a:r>
            <a:r>
              <a:rPr lang="en-US" sz="2400"/>
              <a:t> sections at the end to find out how to get more than the first 100 users. </a:t>
            </a:r>
          </a:p>
          <a:p>
            <a:endParaRPr lang="en-US" sz="240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9551" y="867750"/>
            <a:ext cx="4042409" cy="1164318"/>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29551" y="3825502"/>
            <a:ext cx="4042410" cy="1395840"/>
          </a:xfrm>
          <a:prstGeom prst="rect">
            <a:avLst/>
          </a:prstGeom>
        </p:spPr>
      </p:pic>
    </p:spTree>
    <p:extLst>
      <p:ext uri="{BB962C8B-B14F-4D97-AF65-F5344CB8AC3E}">
        <p14:creationId xmlns:p14="http://schemas.microsoft.com/office/powerpoint/2010/main" val="621084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17FD3E-E979-4EEE-BF19-96CF1F0D9F26}"/>
              </a:ext>
            </a:extLst>
          </p:cNvPr>
          <p:cNvSpPr>
            <a:spLocks noGrp="1"/>
          </p:cNvSpPr>
          <p:nvPr>
            <p:ph type="title"/>
          </p:nvPr>
        </p:nvSpPr>
        <p:spPr>
          <a:xfrm>
            <a:off x="943277" y="712269"/>
            <a:ext cx="3370998" cy="5502264"/>
          </a:xfrm>
        </p:spPr>
        <p:txBody>
          <a:bodyPr>
            <a:normAutofit/>
          </a:bodyPr>
          <a:lstStyle/>
          <a:p>
            <a:r>
              <a:rPr lang="en-GB">
                <a:solidFill>
                  <a:srgbClr val="FFFFFF"/>
                </a:solidFill>
              </a:rPr>
              <a:t>Today’s workshop</a:t>
            </a:r>
          </a:p>
        </p:txBody>
      </p:sp>
      <p:cxnSp>
        <p:nvCxnSpPr>
          <p:cNvPr id="12" name="Straight Connector 11">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360A515-C84E-4AD1-8D7A-E8703353CBAE}"/>
              </a:ext>
            </a:extLst>
          </p:cNvPr>
          <p:cNvGraphicFramePr>
            <a:graphicFrameLocks noGrp="1"/>
          </p:cNvGraphicFramePr>
          <p:nvPr>
            <p:ph idx="1"/>
            <p:extLst>
              <p:ext uri="{D42A27DB-BD31-4B8C-83A1-F6EECF244321}">
                <p14:modId xmlns:p14="http://schemas.microsoft.com/office/powerpoint/2010/main" val="3032729616"/>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5643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3700" kern="1200">
                <a:solidFill>
                  <a:srgbClr val="FFFFFF"/>
                </a:solidFill>
                <a:latin typeface="+mj-lt"/>
                <a:ea typeface="+mj-ea"/>
                <a:cs typeface="+mj-cs"/>
              </a:rPr>
              <a:t>Getting tweets favorited by a certain user and retweets of a certain status</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822" y="1381207"/>
            <a:ext cx="6553545" cy="4103527"/>
          </a:xfrm>
          <a:prstGeom prst="rect">
            <a:avLst/>
          </a:prstGeom>
        </p:spPr>
      </p:pic>
    </p:spTree>
    <p:extLst>
      <p:ext uri="{BB962C8B-B14F-4D97-AF65-F5344CB8AC3E}">
        <p14:creationId xmlns:p14="http://schemas.microsoft.com/office/powerpoint/2010/main" val="3538171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Search API options </a:t>
            </a:r>
          </a:p>
        </p:txBody>
      </p:sp>
      <p:sp>
        <p:nvSpPr>
          <p:cNvPr id="8" name="TextBox 7"/>
          <p:cNvSpPr txBox="1"/>
          <p:nvPr/>
        </p:nvSpPr>
        <p:spPr>
          <a:xfrm>
            <a:off x="643468" y="2638044"/>
            <a:ext cx="3363974" cy="3415622"/>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a:solidFill>
                  <a:schemeClr val="bg1"/>
                </a:solidFill>
              </a:rPr>
              <a:t>"Standard" means free (and incomplete).</a:t>
            </a:r>
          </a:p>
          <a:p>
            <a:pPr marL="285750" indent="-228600">
              <a:lnSpc>
                <a:spcPct val="90000"/>
              </a:lnSpc>
              <a:spcAft>
                <a:spcPts val="600"/>
              </a:spcAft>
              <a:buFont typeface="Arial" panose="020B0604020202020204" pitchFamily="34" charset="0"/>
              <a:buChar char="•"/>
            </a:pPr>
            <a:r>
              <a:rPr lang="en-US" sz="2000">
                <a:solidFill>
                  <a:schemeClr val="bg1"/>
                </a:solidFill>
              </a:rPr>
              <a:t>This is what we get unless we contact Twitter/Gnip sales and get a paid account.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7763" y="2278122"/>
            <a:ext cx="6250769" cy="2140888"/>
          </a:xfrm>
          <a:prstGeom prst="rect">
            <a:avLst/>
          </a:prstGeom>
        </p:spPr>
      </p:pic>
    </p:spTree>
    <p:extLst>
      <p:ext uri="{BB962C8B-B14F-4D97-AF65-F5344CB8AC3E}">
        <p14:creationId xmlns:p14="http://schemas.microsoft.com/office/powerpoint/2010/main" val="2179405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536" y="497409"/>
            <a:ext cx="8291264" cy="580926"/>
          </a:xfrm>
        </p:spPr>
        <p:txBody>
          <a:bodyPr>
            <a:normAutofit fontScale="90000"/>
          </a:bodyPr>
          <a:lstStyle/>
          <a:p>
            <a:r>
              <a:rPr lang="en-GB" dirty="0"/>
              <a:t>Example search: </a:t>
            </a:r>
          </a:p>
        </p:txBody>
      </p:sp>
      <p:sp>
        <p:nvSpPr>
          <p:cNvPr id="3" name="Content Placeholder 2"/>
          <p:cNvSpPr>
            <a:spLocks noGrp="1"/>
          </p:cNvSpPr>
          <p:nvPr>
            <p:ph sz="half" idx="1"/>
          </p:nvPr>
        </p:nvSpPr>
        <p:spPr>
          <a:xfrm>
            <a:off x="1919536" y="1294360"/>
            <a:ext cx="8291264" cy="533642"/>
          </a:xfrm>
        </p:spPr>
        <p:txBody>
          <a:bodyPr>
            <a:normAutofit fontScale="55000" lnSpcReduction="20000"/>
          </a:bodyPr>
          <a:lstStyle/>
          <a:p>
            <a:r>
              <a:rPr lang="en-GB" dirty="0"/>
              <a:t>Find 10 tweets that mention "Brexit" and "NHS" and see what the text of the first one looks like: </a:t>
            </a:r>
          </a:p>
          <a:p>
            <a:endParaRPr lang="en-GB" dirty="0"/>
          </a:p>
        </p:txBody>
      </p:sp>
      <p:sp>
        <p:nvSpPr>
          <p:cNvPr id="6" name="Content Placeholder 2"/>
          <p:cNvSpPr>
            <a:spLocks noGrp="1"/>
          </p:cNvSpPr>
          <p:nvPr>
            <p:ph sz="half" idx="2"/>
          </p:nvPr>
        </p:nvSpPr>
        <p:spPr>
          <a:xfrm>
            <a:off x="1919536" y="3178501"/>
            <a:ext cx="8291264" cy="1222484"/>
          </a:xfrm>
        </p:spPr>
        <p:txBody>
          <a:bodyPr>
            <a:normAutofit fontScale="55000" lnSpcReduction="20000"/>
          </a:bodyPr>
          <a:lstStyle/>
          <a:p>
            <a:r>
              <a:rPr lang="en-GB" dirty="0"/>
              <a:t>Now restrict our search to tweets that are in English;</a:t>
            </a:r>
          </a:p>
          <a:p>
            <a:r>
              <a:rPr lang="en-GB" dirty="0"/>
              <a:t>which are from the UK.</a:t>
            </a:r>
          </a:p>
          <a:p>
            <a:r>
              <a:rPr lang="en-GB" dirty="0"/>
              <a:t>Get up to 100 tweets; </a:t>
            </a:r>
          </a:p>
          <a:p>
            <a:r>
              <a:rPr lang="en-GB" dirty="0"/>
              <a:t>write the results out to a file:</a:t>
            </a:r>
          </a:p>
          <a:p>
            <a:endParaRPr lang="en-GB" dirty="0"/>
          </a:p>
          <a:p>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917905"/>
            <a:ext cx="9144000" cy="114121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4257607"/>
            <a:ext cx="9144000" cy="1998791"/>
          </a:xfrm>
          <a:prstGeom prst="rect">
            <a:avLst/>
          </a:prstGeom>
        </p:spPr>
      </p:pic>
    </p:spTree>
    <p:extLst>
      <p:ext uri="{BB962C8B-B14F-4D97-AF65-F5344CB8AC3E}">
        <p14:creationId xmlns:p14="http://schemas.microsoft.com/office/powerpoint/2010/main" val="1855689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43467" y="640080"/>
            <a:ext cx="3096427" cy="5613236"/>
          </a:xfrm>
        </p:spPr>
        <p:txBody>
          <a:bodyPr vert="horz" lIns="91440" tIns="45720" rIns="91440" bIns="45720" rtlCol="0" anchor="ctr">
            <a:normAutofit/>
          </a:bodyPr>
          <a:lstStyle/>
          <a:p>
            <a:r>
              <a:rPr lang="en-US" kern="1200">
                <a:solidFill>
                  <a:srgbClr val="FFFFFF"/>
                </a:solidFill>
                <a:latin typeface="+mj-lt"/>
                <a:ea typeface="+mj-ea"/>
                <a:cs typeface="+mj-cs"/>
              </a:rPr>
              <a:t>Rate limits</a:t>
            </a:r>
          </a:p>
        </p:txBody>
      </p:sp>
      <p:sp>
        <p:nvSpPr>
          <p:cNvPr id="3" name="Content Placeholder 2"/>
          <p:cNvSpPr>
            <a:spLocks noGrp="1"/>
          </p:cNvSpPr>
          <p:nvPr>
            <p:ph sz="half" idx="1"/>
          </p:nvPr>
        </p:nvSpPr>
        <p:spPr>
          <a:xfrm>
            <a:off x="4699818" y="640082"/>
            <a:ext cx="6848715" cy="2484884"/>
          </a:xfrm>
        </p:spPr>
        <p:txBody>
          <a:bodyPr vert="horz" lIns="91440" tIns="45720" rIns="91440" bIns="45720" rtlCol="0" anchor="ctr">
            <a:normAutofit/>
          </a:bodyPr>
          <a:lstStyle/>
          <a:p>
            <a:r>
              <a:rPr lang="en-US" sz="1100"/>
              <a:t>To protect Twitter from abuse, API usage is </a:t>
            </a:r>
            <a:r>
              <a:rPr lang="en-US" sz="1100">
                <a:hlinkClick r:id="rId3"/>
              </a:rPr>
              <a:t>rate limited</a:t>
            </a:r>
            <a:r>
              <a:rPr lang="en-US" sz="1100"/>
              <a:t>, with additional account-based </a:t>
            </a:r>
            <a:r>
              <a:rPr lang="en-US" sz="1100">
                <a:hlinkClick r:id="rId4"/>
              </a:rPr>
              <a:t>fair use limits</a:t>
            </a:r>
            <a:r>
              <a:rPr lang="en-US" sz="1100"/>
              <a:t>. </a:t>
            </a:r>
          </a:p>
          <a:p>
            <a:r>
              <a:rPr lang="en-US" sz="1100"/>
              <a:t>There is a limited number of requests you can make in a certain time frame. </a:t>
            </a:r>
          </a:p>
          <a:p>
            <a:r>
              <a:rPr lang="en-US" sz="1100"/>
              <a:t>Tweepy can help handle these limitations. </a:t>
            </a:r>
          </a:p>
          <a:p>
            <a:r>
              <a:rPr lang="en-US" sz="1100"/>
              <a:t>You can set a number of additional parameters in the tweepy.api class: </a:t>
            </a:r>
          </a:p>
          <a:p>
            <a:pPr lvl="1"/>
            <a:r>
              <a:rPr lang="en-US" sz="1100"/>
              <a:t>retry_count – default number of retries to attempt when error occurs.</a:t>
            </a:r>
          </a:p>
          <a:p>
            <a:pPr lvl="1"/>
            <a:r>
              <a:rPr lang="en-US" sz="1100"/>
              <a:t>retry_delay – number of seconds to wait between retries.</a:t>
            </a:r>
          </a:p>
          <a:p>
            <a:pPr lvl="1"/>
            <a:r>
              <a:rPr lang="en-US" sz="1100"/>
              <a:t>retry_errors – which HTTP status codes to retry.</a:t>
            </a:r>
          </a:p>
          <a:p>
            <a:pPr lvl="1"/>
            <a:r>
              <a:rPr lang="en-US" sz="1100"/>
              <a:t>wait_on_rate_limit – automatically wait for rate limits to replenish.</a:t>
            </a:r>
          </a:p>
          <a:p>
            <a:pPr lvl="1"/>
            <a:r>
              <a:rPr lang="en-US" sz="1100"/>
              <a:t>wait_on_rate_limit_notify – print a notification when limit reachd. </a:t>
            </a: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4297" y="3836070"/>
            <a:ext cx="6894236" cy="1709591"/>
          </a:xfrm>
          <a:prstGeom prst="rect">
            <a:avLst/>
          </a:prstGeom>
        </p:spPr>
      </p:pic>
    </p:spTree>
    <p:extLst>
      <p:ext uri="{BB962C8B-B14F-4D97-AF65-F5344CB8AC3E}">
        <p14:creationId xmlns:p14="http://schemas.microsoft.com/office/powerpoint/2010/main" val="1412945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B075C7E4-6FE4-40C8-8F76-E7C27D03A660}"/>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Collecting Facebook data</a:t>
            </a:r>
            <a:br>
              <a:rPr lang="en-US" sz="5800" kern="1200">
                <a:solidFill>
                  <a:schemeClr val="tx1"/>
                </a:solidFill>
                <a:latin typeface="+mj-lt"/>
                <a:ea typeface="+mj-ea"/>
                <a:cs typeface="+mj-cs"/>
              </a:rPr>
            </a:br>
            <a:endParaRPr lang="en-US" sz="5800" kern="1200">
              <a:solidFill>
                <a:schemeClr val="tx1"/>
              </a:solidFill>
              <a:latin typeface="+mj-lt"/>
              <a:ea typeface="+mj-ea"/>
              <a:cs typeface="+mj-cs"/>
            </a:endParaRPr>
          </a:p>
        </p:txBody>
      </p:sp>
      <p:cxnSp>
        <p:nvCxnSpPr>
          <p:cNvPr id="21" name="Straight Connector 2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7315315"/>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vert="horz" lIns="91440" tIns="45720" rIns="91440" bIns="45720" rtlCol="0" anchor="ctr">
            <a:normAutofit/>
          </a:bodyPr>
          <a:lstStyle/>
          <a:p>
            <a:pPr algn="r"/>
            <a:r>
              <a:rPr lang="en-US" kern="1200">
                <a:solidFill>
                  <a:schemeClr val="accent1"/>
                </a:solidFill>
                <a:latin typeface="+mj-lt"/>
                <a:ea typeface="+mj-ea"/>
                <a:cs typeface="+mj-cs"/>
              </a:rPr>
              <a:t>Why use Facebook data for research? </a:t>
            </a:r>
          </a:p>
        </p:txBody>
      </p:sp>
      <p:cxnSp>
        <p:nvCxnSpPr>
          <p:cNvPr id="15" name="Straight Connector 14">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4976031" y="963877"/>
            <a:ext cx="6377769" cy="493024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Clr>
                <a:schemeClr val="bg1">
                  <a:lumMod val="75000"/>
                </a:schemeClr>
              </a:buClr>
              <a:buFont typeface="Arial" panose="020B0604020202020204" pitchFamily="34" charset="0"/>
              <a:buChar char="•"/>
              <a:defRPr sz="2800" kern="1200" baseline="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bg1">
                  <a:lumMod val="75000"/>
                </a:schemeClr>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bg1">
                  <a:lumMod val="75000"/>
                </a:schemeClr>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bg1">
                  <a:lumMod val="75000"/>
                </a:schemeClr>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bg1">
                  <a:lumMod val="75000"/>
                </a:schemeClr>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228600">
              <a:lnSpc>
                <a:spcPct val="90000"/>
              </a:lnSpc>
            </a:pPr>
            <a:r>
              <a:rPr lang="en-US" sz="2000" b="1">
                <a:latin typeface="+mn-lt"/>
                <a:cs typeface="+mn-cs"/>
              </a:rPr>
              <a:t>Advantages:</a:t>
            </a:r>
            <a:r>
              <a:rPr lang="en-US" sz="2000">
                <a:latin typeface="+mn-lt"/>
                <a:cs typeface="+mn-cs"/>
              </a:rPr>
              <a:t> </a:t>
            </a:r>
          </a:p>
          <a:p>
            <a:pPr indent="-228600">
              <a:lnSpc>
                <a:spcPct val="90000"/>
              </a:lnSpc>
            </a:pPr>
            <a:r>
              <a:rPr lang="en-US" sz="2000">
                <a:latin typeface="+mn-lt"/>
                <a:cs typeface="+mn-cs"/>
              </a:rPr>
              <a:t>Most popular social media platform - 2.19 billion monthly active users; 40 million in UK, 60% of population. </a:t>
            </a:r>
          </a:p>
          <a:p>
            <a:pPr indent="-228600">
              <a:lnSpc>
                <a:spcPct val="90000"/>
              </a:lnSpc>
            </a:pPr>
            <a:r>
              <a:rPr lang="en-US" sz="2000">
                <a:latin typeface="+mn-lt"/>
                <a:cs typeface="+mn-cs"/>
              </a:rPr>
              <a:t>It allows users to like, share, and comment on pictures, videos, websites, articles, and more. </a:t>
            </a:r>
          </a:p>
          <a:p>
            <a:pPr indent="-228600">
              <a:lnSpc>
                <a:spcPct val="90000"/>
              </a:lnSpc>
            </a:pPr>
            <a:r>
              <a:rPr lang="en-US" sz="2000">
                <a:latin typeface="+mn-lt"/>
                <a:cs typeface="+mn-cs"/>
              </a:rPr>
              <a:t>Allows researchers to analyse the content shared and generated by users, and study the user to user and user-content networks, although recently with limitations. </a:t>
            </a:r>
          </a:p>
          <a:p>
            <a:pPr indent="-228600">
              <a:lnSpc>
                <a:spcPct val="90000"/>
              </a:lnSpc>
            </a:pPr>
            <a:r>
              <a:rPr lang="en-US" sz="2000">
                <a:latin typeface="+mn-lt"/>
                <a:cs typeface="+mn-cs"/>
              </a:rPr>
              <a:t>Intense political activity takes place on Facebook,</a:t>
            </a:r>
          </a:p>
          <a:p>
            <a:pPr lvl="1" indent="-228600">
              <a:lnSpc>
                <a:spcPct val="90000"/>
              </a:lnSpc>
              <a:buFont typeface="Arial" panose="020B0604020202020204" pitchFamily="34" charset="0"/>
              <a:buChar char="•"/>
            </a:pPr>
            <a:r>
              <a:rPr lang="en-US" sz="2000">
                <a:latin typeface="+mn-lt"/>
                <a:cs typeface="+mn-cs"/>
              </a:rPr>
              <a:t>praised as a great tool for promoting democracy and political participation</a:t>
            </a:r>
          </a:p>
          <a:p>
            <a:pPr lvl="1" indent="-228600">
              <a:lnSpc>
                <a:spcPct val="90000"/>
              </a:lnSpc>
              <a:buFont typeface="Arial" panose="020B0604020202020204" pitchFamily="34" charset="0"/>
              <a:buChar char="•"/>
            </a:pPr>
            <a:r>
              <a:rPr lang="en-US" sz="2000">
                <a:latin typeface="+mn-lt"/>
                <a:cs typeface="+mn-cs"/>
              </a:rPr>
              <a:t>criticized as a tool which can lead to the demise of it.</a:t>
            </a:r>
          </a:p>
          <a:p>
            <a:pPr marL="0" indent="-228600">
              <a:lnSpc>
                <a:spcPct val="90000"/>
              </a:lnSpc>
            </a:pPr>
            <a:endParaRPr lang="en-US" sz="2000">
              <a:latin typeface="+mn-lt"/>
              <a:cs typeface="+mn-cs"/>
            </a:endParaRPr>
          </a:p>
        </p:txBody>
      </p:sp>
    </p:spTree>
    <p:extLst>
      <p:ext uri="{BB962C8B-B14F-4D97-AF65-F5344CB8AC3E}">
        <p14:creationId xmlns:p14="http://schemas.microsoft.com/office/powerpoint/2010/main" val="28982424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a:solidFill>
                  <a:schemeClr val="accent1"/>
                </a:solidFill>
                <a:latin typeface="+mj-ea"/>
                <a:cs typeface="+mj-ea"/>
              </a:rPr>
              <a:t>Why use Facebook data for research?! </a:t>
            </a:r>
            <a:endParaRPr lang="en-US">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pPr marL="0" indent="0">
              <a:buNone/>
            </a:pPr>
            <a:r>
              <a:rPr lang="en-GB" sz="2400" b="1" dirty="0"/>
              <a:t>Disadvantages: </a:t>
            </a:r>
          </a:p>
          <a:p>
            <a:r>
              <a:rPr lang="en-GB" sz="2400" dirty="0"/>
              <a:t>Collecting Facebook data is difficult.</a:t>
            </a:r>
          </a:p>
          <a:p>
            <a:r>
              <a:rPr lang="en-GB" sz="2400" dirty="0"/>
              <a:t>Complicated, poorly-documented privacy settings. </a:t>
            </a:r>
          </a:p>
          <a:p>
            <a:r>
              <a:rPr lang="en-GB" sz="2400" dirty="0"/>
              <a:t>Poorly documented API - data incomplete, unreliable. In contrast with Twitter’s complex and reliable architecture.</a:t>
            </a:r>
          </a:p>
          <a:p>
            <a:r>
              <a:rPr lang="en-GB" sz="2400" dirty="0"/>
              <a:t>Ethical concerns - confusion among users about the level of privacy provided by the platform, and a tendency among users to expect their Fb activity , even on public pages, to not be used for other purposes. </a:t>
            </a:r>
          </a:p>
          <a:p>
            <a:endParaRPr lang="en-GB" sz="2400" dirty="0"/>
          </a:p>
        </p:txBody>
      </p:sp>
    </p:spTree>
    <p:extLst>
      <p:ext uri="{BB962C8B-B14F-4D97-AF65-F5344CB8AC3E}">
        <p14:creationId xmlns:p14="http://schemas.microsoft.com/office/powerpoint/2010/main" val="1485194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F9F2EF-3A88-4759-BC3E-7A545CAD3237}"/>
              </a:ext>
            </a:extLst>
          </p:cNvPr>
          <p:cNvSpPr>
            <a:spLocks noGrp="1"/>
          </p:cNvSpPr>
          <p:nvPr>
            <p:ph type="title"/>
          </p:nvPr>
        </p:nvSpPr>
        <p:spPr>
          <a:xfrm>
            <a:off x="838200" y="963877"/>
            <a:ext cx="3494362" cy="4930246"/>
          </a:xfrm>
        </p:spPr>
        <p:txBody>
          <a:bodyPr>
            <a:normAutofit/>
          </a:bodyPr>
          <a:lstStyle/>
          <a:p>
            <a:pPr algn="r"/>
            <a:r>
              <a:rPr lang="en-GB">
                <a:solidFill>
                  <a:schemeClr val="accent1"/>
                </a:solidFill>
              </a:rPr>
              <a:t>Facebook Graph API</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6E463CE-28D2-4240-8B38-49B6FFEAADA2}"/>
              </a:ext>
            </a:extLst>
          </p:cNvPr>
          <p:cNvSpPr>
            <a:spLocks noGrp="1"/>
          </p:cNvSpPr>
          <p:nvPr>
            <p:ph idx="1"/>
          </p:nvPr>
        </p:nvSpPr>
        <p:spPr>
          <a:xfrm>
            <a:off x="4976031" y="963877"/>
            <a:ext cx="6377769" cy="4930246"/>
          </a:xfrm>
        </p:spPr>
        <p:txBody>
          <a:bodyPr anchor="ctr">
            <a:normAutofit/>
          </a:bodyPr>
          <a:lstStyle/>
          <a:p>
            <a:r>
              <a:rPr lang="en-GB" sz="2000"/>
              <a:t>FB uses a graph API whose primary unit is a node which may be of different types (users, pages, images). </a:t>
            </a:r>
          </a:p>
          <a:p>
            <a:r>
              <a:rPr lang="en-GB" sz="2000"/>
              <a:t>Nodes of different types have different fields and edges. </a:t>
            </a:r>
          </a:p>
          <a:p>
            <a:r>
              <a:rPr lang="en-GB" sz="2000"/>
              <a:t>An edge is a connection to another node, or to another set of nodes.</a:t>
            </a:r>
          </a:p>
          <a:p>
            <a:r>
              <a:rPr lang="en-GB" sz="2000"/>
              <a:t>Researcher have to parse this complex structure</a:t>
            </a:r>
          </a:p>
          <a:p>
            <a:pPr lvl="1"/>
            <a:r>
              <a:rPr lang="en-GB" sz="2000"/>
              <a:t>decide which nodes and edges to collect</a:t>
            </a:r>
          </a:p>
          <a:p>
            <a:pPr lvl="1"/>
            <a:r>
              <a:rPr lang="en-GB" sz="2000"/>
              <a:t>do so in a sequential fashion</a:t>
            </a:r>
          </a:p>
          <a:p>
            <a:pPr lvl="1"/>
            <a:r>
              <a:rPr lang="en-GB" sz="2000"/>
              <a:t>looping through multiple nodes and </a:t>
            </a:r>
          </a:p>
          <a:p>
            <a:pPr lvl="1"/>
            <a:r>
              <a:rPr lang="en-GB" sz="2000"/>
              <a:t>collecting all of their connected nodes of interest</a:t>
            </a:r>
          </a:p>
          <a:p>
            <a:r>
              <a:rPr lang="en-GB" sz="2000"/>
              <a:t>This requires medium to advanced programming skills. </a:t>
            </a:r>
          </a:p>
          <a:p>
            <a:endParaRPr lang="en-GB" sz="2000"/>
          </a:p>
        </p:txBody>
      </p:sp>
    </p:spTree>
    <p:extLst>
      <p:ext uri="{BB962C8B-B14F-4D97-AF65-F5344CB8AC3E}">
        <p14:creationId xmlns:p14="http://schemas.microsoft.com/office/powerpoint/2010/main" val="12267439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7D5305-D32E-4C25-93C3-88A3D0532BE8}"/>
              </a:ext>
            </a:extLst>
          </p:cNvPr>
          <p:cNvSpPr>
            <a:spLocks noGrp="1"/>
          </p:cNvSpPr>
          <p:nvPr>
            <p:ph type="title"/>
          </p:nvPr>
        </p:nvSpPr>
        <p:spPr>
          <a:xfrm>
            <a:off x="838200" y="963877"/>
            <a:ext cx="3494362" cy="4930246"/>
          </a:xfrm>
        </p:spPr>
        <p:txBody>
          <a:bodyPr>
            <a:normAutofit/>
          </a:bodyPr>
          <a:lstStyle/>
          <a:p>
            <a:pPr algn="r"/>
            <a:r>
              <a:rPr lang="en-GB">
                <a:solidFill>
                  <a:schemeClr val="accent1"/>
                </a:solidFill>
              </a:rPr>
              <a:t>Tools for collecting Facebook data</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978ED20-4D11-4437-9853-3800CA981539}"/>
              </a:ext>
            </a:extLst>
          </p:cNvPr>
          <p:cNvSpPr>
            <a:spLocks noGrp="1"/>
          </p:cNvSpPr>
          <p:nvPr>
            <p:ph idx="1"/>
          </p:nvPr>
        </p:nvSpPr>
        <p:spPr>
          <a:xfrm>
            <a:off x="4976031" y="963877"/>
            <a:ext cx="6377769" cy="4930246"/>
          </a:xfrm>
        </p:spPr>
        <p:txBody>
          <a:bodyPr anchor="ctr">
            <a:normAutofit/>
          </a:bodyPr>
          <a:lstStyle/>
          <a:p>
            <a:pPr marL="0" indent="0">
              <a:buNone/>
            </a:pPr>
            <a:r>
              <a:rPr lang="en-GB" sz="1700"/>
              <a:t>Open source: </a:t>
            </a:r>
          </a:p>
          <a:p>
            <a:r>
              <a:rPr lang="en-GB" sz="1700"/>
              <a:t>F(b)arc - A command line tool and Python library for retrieving parts of the graph and archiving it. </a:t>
            </a:r>
          </a:p>
          <a:p>
            <a:r>
              <a:rPr lang="en-GB" sz="1700"/>
              <a:t>Netvizz extracts data from different sections of the Facebook platform - in particular groups and pages - for research purposes. </a:t>
            </a:r>
          </a:p>
          <a:p>
            <a:r>
              <a:rPr lang="en-GB" sz="1700"/>
              <a:t> </a:t>
            </a:r>
            <a:r>
              <a:rPr lang="en-GB" sz="1700" b="1"/>
              <a:t>fb_scrape_public - </a:t>
            </a:r>
            <a:r>
              <a:rPr lang="en-GB" sz="1700"/>
              <a:t>This script can download posts and comments from public Facebook pages and groups (</a:t>
            </a:r>
            <a:r>
              <a:rPr lang="en-GB" sz="1700" b="1"/>
              <a:t>but not users</a:t>
            </a:r>
            <a:r>
              <a:rPr lang="en-GB" sz="1700"/>
              <a:t>). </a:t>
            </a:r>
          </a:p>
          <a:p>
            <a:r>
              <a:rPr lang="en-GB" sz="1700" b="1"/>
              <a:t>Rfacebook: Allow </a:t>
            </a:r>
            <a:r>
              <a:rPr lang="en-GB" sz="1700"/>
              <a:t>R users to access Facebook’s API to get information about users and posts, and collect public status updates that mention specific keywords</a:t>
            </a:r>
          </a:p>
          <a:p>
            <a:r>
              <a:rPr lang="en-GB" sz="1700"/>
              <a:t>‘SocialMediaMineR  retrieves the number of shares, likes, pins, and hits on FB</a:t>
            </a:r>
          </a:p>
          <a:p>
            <a:pPr marL="0" indent="0">
              <a:buNone/>
            </a:pPr>
            <a:r>
              <a:rPr lang="en-GB" sz="1700" b="1"/>
              <a:t>Purchase tools: </a:t>
            </a:r>
          </a:p>
          <a:p>
            <a:r>
              <a:rPr lang="en-GB" sz="1700"/>
              <a:t>DataSift – download data subject to API limitations. </a:t>
            </a:r>
          </a:p>
          <a:p>
            <a:r>
              <a:rPr lang="en-GB" sz="1700"/>
              <a:t>Nvivo – download and analysis. </a:t>
            </a:r>
          </a:p>
          <a:p>
            <a:endParaRPr lang="en-GB" sz="1700" b="1"/>
          </a:p>
          <a:p>
            <a:endParaRPr lang="en-GB" sz="1700"/>
          </a:p>
        </p:txBody>
      </p:sp>
    </p:spTree>
    <p:extLst>
      <p:ext uri="{BB962C8B-B14F-4D97-AF65-F5344CB8AC3E}">
        <p14:creationId xmlns:p14="http://schemas.microsoft.com/office/powerpoint/2010/main" val="36727002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GB">
                <a:solidFill>
                  <a:schemeClr val="accent1"/>
                </a:solidFill>
              </a:rPr>
              <a:t>How do you access data directly? </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r>
              <a:rPr lang="en-GB" sz="2200"/>
              <a:t>Graph API requests require an access token which you get by following a set of simple authentication steps: </a:t>
            </a:r>
            <a:endParaRPr lang="en-GB" sz="2200" b="1"/>
          </a:p>
          <a:p>
            <a:r>
              <a:rPr lang="en-GB" sz="2200"/>
              <a:t>Register as a developer at: </a:t>
            </a:r>
            <a:r>
              <a:rPr lang="en-GB" sz="2200">
                <a:hlinkClick r:id="rId2"/>
              </a:rPr>
              <a:t>http://developers.facebook.com</a:t>
            </a:r>
            <a:r>
              <a:rPr lang="en-GB" sz="2200"/>
              <a:t> </a:t>
            </a:r>
          </a:p>
          <a:p>
            <a:pPr lvl="1"/>
            <a:r>
              <a:rPr lang="en-GB" sz="2200"/>
              <a:t>Accept the terms and conditions</a:t>
            </a:r>
          </a:p>
          <a:p>
            <a:pPr lvl="1"/>
            <a:r>
              <a:rPr lang="en-GB" sz="2200"/>
              <a:t>Asked to verify your account</a:t>
            </a:r>
          </a:p>
          <a:p>
            <a:pPr lvl="1"/>
            <a:r>
              <a:rPr lang="en-GB" sz="2200"/>
              <a:t>Provide some information about yourself</a:t>
            </a:r>
          </a:p>
          <a:p>
            <a:r>
              <a:rPr lang="en-GB" sz="2200"/>
              <a:t>Register a new application. </a:t>
            </a:r>
          </a:p>
          <a:p>
            <a:r>
              <a:rPr lang="en-GB" sz="2200"/>
              <a:t>Need the App ID and App Secret </a:t>
            </a:r>
          </a:p>
          <a:p>
            <a:pPr lvl="1"/>
            <a:r>
              <a:rPr lang="en-GB" sz="2200"/>
              <a:t>These values are your application’s credentials to Facebook, and we will use them in our code. </a:t>
            </a:r>
          </a:p>
          <a:p>
            <a:endParaRPr lang="en-GB" sz="2200"/>
          </a:p>
        </p:txBody>
      </p:sp>
    </p:spTree>
    <p:extLst>
      <p:ext uri="{BB962C8B-B14F-4D97-AF65-F5344CB8AC3E}">
        <p14:creationId xmlns:p14="http://schemas.microsoft.com/office/powerpoint/2010/main" val="2395883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1516D4E-6B56-48C4-8828-6FC549D62F02}"/>
              </a:ext>
            </a:extLst>
          </p:cNvPr>
          <p:cNvSpPr>
            <a:spLocks noGrp="1"/>
          </p:cNvSpPr>
          <p:nvPr>
            <p:ph type="title"/>
          </p:nvPr>
        </p:nvSpPr>
        <p:spPr>
          <a:xfrm>
            <a:off x="863029" y="1012004"/>
            <a:ext cx="3416158" cy="4795408"/>
          </a:xfrm>
        </p:spPr>
        <p:txBody>
          <a:bodyPr>
            <a:normAutofit/>
          </a:bodyPr>
          <a:lstStyle/>
          <a:p>
            <a:r>
              <a:rPr lang="en-GB">
                <a:solidFill>
                  <a:srgbClr val="FFFFFF"/>
                </a:solidFill>
              </a:rPr>
              <a:t>What is big data?</a:t>
            </a:r>
          </a:p>
        </p:txBody>
      </p:sp>
      <p:graphicFrame>
        <p:nvGraphicFramePr>
          <p:cNvPr id="5" name="Content Placeholder 2">
            <a:extLst>
              <a:ext uri="{FF2B5EF4-FFF2-40B4-BE49-F238E27FC236}">
                <a16:creationId xmlns:a16="http://schemas.microsoft.com/office/drawing/2014/main" id="{024399FA-35A3-46DA-9F27-D5CE3648437D}"/>
              </a:ext>
            </a:extLst>
          </p:cNvPr>
          <p:cNvGraphicFramePr>
            <a:graphicFrameLocks noGrp="1"/>
          </p:cNvGraphicFramePr>
          <p:nvPr>
            <p:ph idx="1"/>
            <p:extLst>
              <p:ext uri="{D42A27DB-BD31-4B8C-83A1-F6EECF244321}">
                <p14:modId xmlns:p14="http://schemas.microsoft.com/office/powerpoint/2010/main" val="215844968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17970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GB">
                <a:solidFill>
                  <a:schemeClr val="accent1"/>
                </a:solidFill>
              </a:rPr>
              <a:t>Which programming language?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r>
              <a:rPr lang="en-GB" sz="2200" b="1"/>
              <a:t>HTTP based – any language. </a:t>
            </a:r>
          </a:p>
          <a:p>
            <a:r>
              <a:rPr lang="en-GB" sz="2200" b="1"/>
              <a:t>Some useful FB API libraries for the programming languages most commonly used by social science researchers R and Python.</a:t>
            </a:r>
            <a:endParaRPr lang="en-GB" sz="2200"/>
          </a:p>
          <a:p>
            <a:pPr lvl="1"/>
            <a:r>
              <a:rPr lang="en-GB" sz="2200"/>
              <a:t>Python (Fbarc) </a:t>
            </a:r>
          </a:p>
          <a:p>
            <a:pPr lvl="1"/>
            <a:r>
              <a:rPr lang="en-GB" sz="2200"/>
              <a:t>R (Rfacebook)</a:t>
            </a:r>
          </a:p>
          <a:p>
            <a:pPr lvl="1"/>
            <a:r>
              <a:rPr lang="en-GB" sz="2200"/>
              <a:t>Write your own functions for parsing the graph. </a:t>
            </a:r>
          </a:p>
          <a:p>
            <a:r>
              <a:rPr lang="en-GB" sz="2200"/>
              <a:t>Choice of language depends on next. Each has advantages: </a:t>
            </a:r>
          </a:p>
          <a:p>
            <a:pPr lvl="1"/>
            <a:r>
              <a:rPr lang="en-GB" sz="2200"/>
              <a:t>Python – better text processing and analysis and machine learning libraries. </a:t>
            </a:r>
          </a:p>
          <a:p>
            <a:pPr lvl="1"/>
            <a:r>
              <a:rPr lang="en-GB" sz="2200"/>
              <a:t>R – better statistical analysis packages. </a:t>
            </a:r>
          </a:p>
        </p:txBody>
      </p:sp>
    </p:spTree>
    <p:extLst>
      <p:ext uri="{BB962C8B-B14F-4D97-AF65-F5344CB8AC3E}">
        <p14:creationId xmlns:p14="http://schemas.microsoft.com/office/powerpoint/2010/main" val="2749539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95673D-558E-4DC2-A35C-753751AE22EF}"/>
              </a:ext>
            </a:extLst>
          </p:cNvPr>
          <p:cNvSpPr>
            <a:spLocks noGrp="1"/>
          </p:cNvSpPr>
          <p:nvPr>
            <p:ph type="title"/>
          </p:nvPr>
        </p:nvSpPr>
        <p:spPr>
          <a:xfrm>
            <a:off x="838200" y="963877"/>
            <a:ext cx="3494362" cy="4930246"/>
          </a:xfrm>
        </p:spPr>
        <p:txBody>
          <a:bodyPr>
            <a:normAutofit/>
          </a:bodyPr>
          <a:lstStyle/>
          <a:p>
            <a:pPr algn="r"/>
            <a:r>
              <a:rPr lang="en-GB">
                <a:solidFill>
                  <a:schemeClr val="accent1"/>
                </a:solidFill>
              </a:rPr>
              <a:t>Rate limits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B1E15C9-589B-47AA-9883-2EC913AE0E02}"/>
              </a:ext>
            </a:extLst>
          </p:cNvPr>
          <p:cNvSpPr>
            <a:spLocks noGrp="1"/>
          </p:cNvSpPr>
          <p:nvPr>
            <p:ph idx="1"/>
          </p:nvPr>
        </p:nvSpPr>
        <p:spPr>
          <a:xfrm>
            <a:off x="4976031" y="963877"/>
            <a:ext cx="6377769" cy="4930246"/>
          </a:xfrm>
        </p:spPr>
        <p:txBody>
          <a:bodyPr anchor="ctr">
            <a:normAutofit/>
          </a:bodyPr>
          <a:lstStyle/>
          <a:p>
            <a:r>
              <a:rPr lang="en-GB" sz="2400"/>
              <a:t>Just like other social media platforms, Facebook does have rate limits in place </a:t>
            </a:r>
          </a:p>
          <a:p>
            <a:r>
              <a:rPr lang="en-GB" sz="2400"/>
              <a:t>There are limits on: </a:t>
            </a:r>
          </a:p>
          <a:p>
            <a:pPr lvl="1"/>
            <a:r>
              <a:rPr lang="en-GB"/>
              <a:t>the amount of data that can be returned in a single request</a:t>
            </a:r>
          </a:p>
          <a:p>
            <a:pPr lvl="2"/>
            <a:r>
              <a:rPr lang="en-GB" sz="2400"/>
              <a:t>Deal with these by imposinf limits for maximum number of edges and nodes to retrieve. </a:t>
            </a:r>
          </a:p>
          <a:p>
            <a:pPr lvl="1"/>
            <a:r>
              <a:rPr lang="en-GB"/>
              <a:t>the number of requests within a time period </a:t>
            </a:r>
          </a:p>
          <a:p>
            <a:pPr lvl="2"/>
            <a:r>
              <a:rPr lang="en-GB" sz="2400"/>
              <a:t>You can set the number of requests to make per second or minute. </a:t>
            </a:r>
          </a:p>
          <a:p>
            <a:endParaRPr lang="en-GB" sz="2400"/>
          </a:p>
        </p:txBody>
      </p:sp>
    </p:spTree>
    <p:extLst>
      <p:ext uri="{BB962C8B-B14F-4D97-AF65-F5344CB8AC3E}">
        <p14:creationId xmlns:p14="http://schemas.microsoft.com/office/powerpoint/2010/main" val="1486458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GB">
                <a:solidFill>
                  <a:schemeClr val="accent1"/>
                </a:solidFill>
              </a:rPr>
              <a:t>Recent changes to Facebook privacy policy and developer access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endParaRPr lang="en-GB" sz="2400" dirty="0"/>
          </a:p>
          <a:p>
            <a:r>
              <a:rPr lang="en-GB" sz="2400" dirty="0"/>
              <a:t>April 2015, Facebook removed all friendship connections from all of its APIs.</a:t>
            </a:r>
          </a:p>
          <a:p>
            <a:r>
              <a:rPr lang="en-GB" sz="2400" dirty="0"/>
              <a:t>Spring 2018 major API changes</a:t>
            </a:r>
          </a:p>
          <a:p>
            <a:pPr lvl="1"/>
            <a:r>
              <a:rPr lang="en-GB" dirty="0"/>
              <a:t>Following Cambridge Analytica scandal.</a:t>
            </a:r>
          </a:p>
          <a:p>
            <a:pPr lvl="1"/>
            <a:r>
              <a:rPr lang="en-GB" dirty="0"/>
              <a:t>Removed features related to ability to collect data on individual users, as well as all user info; privacy increased</a:t>
            </a:r>
          </a:p>
          <a:p>
            <a:pPr lvl="1"/>
            <a:r>
              <a:rPr lang="en-GB" dirty="0"/>
              <a:t>This means users can no longer be distinguished in comment files.</a:t>
            </a:r>
          </a:p>
          <a:p>
            <a:pPr lvl="1"/>
            <a:r>
              <a:rPr lang="en-GB" dirty="0"/>
              <a:t>User-post bipartite graphs can no longer be generated. </a:t>
            </a:r>
          </a:p>
        </p:txBody>
      </p:sp>
    </p:spTree>
    <p:extLst>
      <p:ext uri="{BB962C8B-B14F-4D97-AF65-F5344CB8AC3E}">
        <p14:creationId xmlns:p14="http://schemas.microsoft.com/office/powerpoint/2010/main" val="4128005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GB">
                <a:solidFill>
                  <a:schemeClr val="accent1"/>
                </a:solidFill>
              </a:rPr>
              <a:t>Fb recently announced a new Social Data Initiative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r>
              <a:rPr lang="en-GB" sz="2400" dirty="0"/>
              <a:t>To help provide independent, credible research about the role of social media in elections, as well as democracy more generally. </a:t>
            </a:r>
          </a:p>
          <a:p>
            <a:r>
              <a:rPr lang="en-GB" sz="2400" dirty="0"/>
              <a:t>Create a commission made of social science senior scholars who will:</a:t>
            </a:r>
          </a:p>
          <a:p>
            <a:r>
              <a:rPr lang="en-GB" sz="2400" b="1" dirty="0"/>
              <a:t>Define and Prioritization of research agenda.</a:t>
            </a:r>
            <a:endParaRPr lang="en-GB" sz="2400" dirty="0"/>
          </a:p>
          <a:p>
            <a:r>
              <a:rPr lang="en-GB" sz="2400" b="1" dirty="0"/>
              <a:t>Solicit proposals of independent research</a:t>
            </a:r>
          </a:p>
          <a:p>
            <a:r>
              <a:rPr lang="en-GB" sz="2400" dirty="0"/>
              <a:t>Manage a peer review process to select scholars who will receive funding for their research, as well as access to privacy-protected datasets from Facebook which they can </a:t>
            </a:r>
            <a:r>
              <a:rPr lang="en-GB" sz="2400"/>
              <a:t>analyze</a:t>
            </a:r>
            <a:r>
              <a:rPr lang="en-GB" sz="2400" dirty="0"/>
              <a:t>.</a:t>
            </a:r>
          </a:p>
          <a:p>
            <a:endParaRPr lang="en-GB" sz="2400" b="1" dirty="0"/>
          </a:p>
        </p:txBody>
      </p:sp>
    </p:spTree>
    <p:extLst>
      <p:ext uri="{BB962C8B-B14F-4D97-AF65-F5344CB8AC3E}">
        <p14:creationId xmlns:p14="http://schemas.microsoft.com/office/powerpoint/2010/main" val="6818146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DB3918-1335-4F79-8F7B-936ABDF806B7}"/>
              </a:ext>
            </a:extLst>
          </p:cNvPr>
          <p:cNvSpPr>
            <a:spLocks noGrp="1"/>
          </p:cNvSpPr>
          <p:nvPr>
            <p:ph type="title"/>
          </p:nvPr>
        </p:nvSpPr>
        <p:spPr>
          <a:xfrm>
            <a:off x="863029" y="1012004"/>
            <a:ext cx="3416158" cy="4795408"/>
          </a:xfrm>
        </p:spPr>
        <p:txBody>
          <a:bodyPr>
            <a:normAutofit/>
          </a:bodyPr>
          <a:lstStyle/>
          <a:p>
            <a:r>
              <a:rPr lang="en-GB" b="1">
                <a:solidFill>
                  <a:srgbClr val="FFFFFF"/>
                </a:solidFill>
              </a:rPr>
              <a:t>Respect privacy restrictions! </a:t>
            </a:r>
            <a:br>
              <a:rPr lang="en-GB" b="1">
                <a:solidFill>
                  <a:srgbClr val="FFFFFF"/>
                </a:solidFill>
              </a:rPr>
            </a:br>
            <a:endParaRPr lang="en-GB">
              <a:solidFill>
                <a:srgbClr val="FFFFFF"/>
              </a:solidFill>
            </a:endParaRPr>
          </a:p>
        </p:txBody>
      </p:sp>
      <p:graphicFrame>
        <p:nvGraphicFramePr>
          <p:cNvPr id="5" name="Content Placeholder 2">
            <a:extLst>
              <a:ext uri="{FF2B5EF4-FFF2-40B4-BE49-F238E27FC236}">
                <a16:creationId xmlns:a16="http://schemas.microsoft.com/office/drawing/2014/main" id="{C4B0DE42-014A-4935-AEC6-889BA5A3179C}"/>
              </a:ext>
            </a:extLst>
          </p:cNvPr>
          <p:cNvGraphicFramePr>
            <a:graphicFrameLocks noGrp="1"/>
          </p:cNvGraphicFramePr>
          <p:nvPr>
            <p:ph idx="1"/>
            <p:extLst>
              <p:ext uri="{D42A27DB-BD31-4B8C-83A1-F6EECF244321}">
                <p14:modId xmlns:p14="http://schemas.microsoft.com/office/powerpoint/2010/main" val="107615387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74926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 name="Rectangle 1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B075C7E4-6FE4-40C8-8F76-E7C27D03A660}"/>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Analysing social media data</a:t>
            </a:r>
            <a:br>
              <a:rPr lang="en-US" sz="5800" kern="1200">
                <a:solidFill>
                  <a:schemeClr val="tx1"/>
                </a:solidFill>
                <a:latin typeface="+mj-lt"/>
                <a:ea typeface="+mj-ea"/>
                <a:cs typeface="+mj-cs"/>
              </a:rPr>
            </a:br>
            <a:endParaRPr lang="en-US" sz="5800" kern="1200">
              <a:solidFill>
                <a:schemeClr val="tx1"/>
              </a:solidFill>
              <a:latin typeface="+mj-lt"/>
              <a:ea typeface="+mj-ea"/>
              <a:cs typeface="+mj-cs"/>
            </a:endParaRPr>
          </a:p>
        </p:txBody>
      </p:sp>
      <p:cxnSp>
        <p:nvCxnSpPr>
          <p:cNvPr id="21" name="Straight Connector 2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831276"/>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GB">
                <a:solidFill>
                  <a:schemeClr val="accent1"/>
                </a:solidFill>
              </a:rPr>
              <a:t>R or Python.  </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r>
              <a:rPr lang="en-GB" sz="2400"/>
              <a:t>Choice of language depends on your goals. Each has advantages: </a:t>
            </a:r>
          </a:p>
          <a:p>
            <a:pPr lvl="1"/>
            <a:r>
              <a:rPr lang="en-GB"/>
              <a:t>Python – slightly better text processing and analysis libraries and machine learning libraries scikit-learn</a:t>
            </a:r>
          </a:p>
          <a:p>
            <a:pPr lvl="1"/>
            <a:r>
              <a:rPr lang="en-GB"/>
              <a:t>R – better statistical analysis packages</a:t>
            </a:r>
          </a:p>
          <a:p>
            <a:pPr lvl="1"/>
            <a:r>
              <a:rPr lang="en-GB"/>
              <a:t>Both catching up fast – Python has pandas and statsmodels, R has the newly developed  Quanteda for political scientists</a:t>
            </a:r>
          </a:p>
          <a:p>
            <a:endParaRPr lang="en-GB" sz="2400"/>
          </a:p>
        </p:txBody>
      </p:sp>
    </p:spTree>
    <p:extLst>
      <p:ext uri="{BB962C8B-B14F-4D97-AF65-F5344CB8AC3E}">
        <p14:creationId xmlns:p14="http://schemas.microsoft.com/office/powerpoint/2010/main" val="13625665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63029" y="1012004"/>
            <a:ext cx="3416158" cy="4795408"/>
          </a:xfrm>
        </p:spPr>
        <p:txBody>
          <a:bodyPr>
            <a:normAutofit/>
          </a:bodyPr>
          <a:lstStyle/>
          <a:p>
            <a:r>
              <a:rPr lang="en-GB">
                <a:solidFill>
                  <a:srgbClr val="FFFFFF"/>
                </a:solidFill>
              </a:rPr>
              <a:t>Jupyter or Markdown.  </a:t>
            </a:r>
          </a:p>
        </p:txBody>
      </p:sp>
      <p:graphicFrame>
        <p:nvGraphicFramePr>
          <p:cNvPr id="5" name="Content Placeholder 2">
            <a:extLst>
              <a:ext uri="{FF2B5EF4-FFF2-40B4-BE49-F238E27FC236}">
                <a16:creationId xmlns:a16="http://schemas.microsoft.com/office/drawing/2014/main" id="{86D2D217-7D4A-4AD6-9802-FDDA3576B8F3}"/>
              </a:ext>
            </a:extLst>
          </p:cNvPr>
          <p:cNvGraphicFramePr>
            <a:graphicFrameLocks noGrp="1"/>
          </p:cNvGraphicFramePr>
          <p:nvPr>
            <p:ph idx="1"/>
            <p:extLst>
              <p:ext uri="{D42A27DB-BD31-4B8C-83A1-F6EECF244321}">
                <p14:modId xmlns:p14="http://schemas.microsoft.com/office/powerpoint/2010/main" val="202899632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79665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GB">
                <a:solidFill>
                  <a:schemeClr val="accent1"/>
                </a:solidFill>
              </a:rPr>
              <a:t>R and RStudio</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r>
              <a:rPr lang="en-GB" sz="2400"/>
              <a:t>Using R Notebook in an RStudio environment is preferred by R users.</a:t>
            </a:r>
          </a:p>
          <a:p>
            <a:r>
              <a:rPr lang="en-GB" sz="2400"/>
              <a:t>Both supports both types of programming languages, and others </a:t>
            </a:r>
          </a:p>
          <a:p>
            <a:r>
              <a:rPr lang="en-GB" sz="2400"/>
              <a:t>Both allow you to have the code and results on the screen inline. </a:t>
            </a:r>
          </a:p>
          <a:p>
            <a:r>
              <a:rPr lang="en-GB" sz="2400"/>
              <a:t>Both integrate well with Github.</a:t>
            </a:r>
          </a:p>
          <a:p>
            <a:r>
              <a:rPr lang="en-GB" sz="2400"/>
              <a:t>Rmarkdown slightly better for version control.  </a:t>
            </a:r>
          </a:p>
          <a:p>
            <a:r>
              <a:rPr lang="en-GB" sz="2400"/>
              <a:t>Jupyter slight advantage in number of languages implemented. </a:t>
            </a:r>
          </a:p>
          <a:p>
            <a:endParaRPr lang="en-GB" sz="2400"/>
          </a:p>
        </p:txBody>
      </p:sp>
    </p:spTree>
    <p:extLst>
      <p:ext uri="{BB962C8B-B14F-4D97-AF65-F5344CB8AC3E}">
        <p14:creationId xmlns:p14="http://schemas.microsoft.com/office/powerpoint/2010/main" val="42460096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GB">
                <a:solidFill>
                  <a:schemeClr val="accent1"/>
                </a:solidFill>
              </a:rPr>
              <a:t>Storing data</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r>
              <a:rPr lang="en-GB" sz="2000"/>
              <a:t>As raw files </a:t>
            </a:r>
          </a:p>
          <a:p>
            <a:pPr lvl="1"/>
            <a:r>
              <a:rPr lang="en-GB" sz="2000"/>
              <a:t>More flexible, but can be slower as you need to write all functions for querying and processing the data </a:t>
            </a:r>
          </a:p>
          <a:p>
            <a:pPr lvl="1"/>
            <a:r>
              <a:rPr lang="en-GB" sz="2000"/>
              <a:t>Or need to be able to read in large volumes of data</a:t>
            </a:r>
          </a:p>
          <a:p>
            <a:r>
              <a:rPr lang="en-GB" sz="2000"/>
              <a:t>In a database</a:t>
            </a:r>
          </a:p>
          <a:p>
            <a:pPr lvl="0"/>
            <a:r>
              <a:rPr lang="en-GB" sz="2000"/>
              <a:t>Relational databases</a:t>
            </a:r>
            <a:endParaRPr lang="en-US" sz="2000"/>
          </a:p>
          <a:p>
            <a:pPr lvl="1"/>
            <a:r>
              <a:rPr lang="en-GB" sz="2000"/>
              <a:t>MySQL – fast, efficient, less storage, but less flexible</a:t>
            </a:r>
            <a:endParaRPr lang="en-US" sz="2000"/>
          </a:p>
          <a:p>
            <a:pPr lvl="0"/>
            <a:r>
              <a:rPr lang="en-GB" sz="2000"/>
              <a:t>Non-relational databases</a:t>
            </a:r>
            <a:endParaRPr lang="en-US" sz="2000"/>
          </a:p>
          <a:p>
            <a:pPr lvl="1"/>
            <a:r>
              <a:rPr lang="en-GB" sz="2000"/>
              <a:t>NoSQL - MongoDB –a document database very flexible, scalable, but also querying and indexing features that make if easier to wor with than raw json. </a:t>
            </a:r>
            <a:endParaRPr lang="en-US" sz="2000"/>
          </a:p>
          <a:p>
            <a:pPr lvl="1"/>
            <a:r>
              <a:rPr lang="en-US" sz="2000"/>
              <a:t>V</a:t>
            </a:r>
            <a:r>
              <a:rPr lang="en-GB" sz="2000"/>
              <a:t>isualizing with RoboMongo. </a:t>
            </a:r>
          </a:p>
        </p:txBody>
      </p:sp>
    </p:spTree>
    <p:extLst>
      <p:ext uri="{BB962C8B-B14F-4D97-AF65-F5344CB8AC3E}">
        <p14:creationId xmlns:p14="http://schemas.microsoft.com/office/powerpoint/2010/main" val="1363331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C9C4FED-5B04-4DEE-BCED-9A16F13B59E8}"/>
              </a:ext>
            </a:extLst>
          </p:cNvPr>
          <p:cNvSpPr>
            <a:spLocks noGrp="1"/>
          </p:cNvSpPr>
          <p:nvPr>
            <p:ph type="title"/>
          </p:nvPr>
        </p:nvSpPr>
        <p:spPr>
          <a:xfrm>
            <a:off x="863029" y="1012004"/>
            <a:ext cx="3416158" cy="4795408"/>
          </a:xfrm>
        </p:spPr>
        <p:txBody>
          <a:bodyPr>
            <a:normAutofit/>
          </a:bodyPr>
          <a:lstStyle/>
          <a:p>
            <a:r>
              <a:rPr lang="en-GB">
                <a:solidFill>
                  <a:srgbClr val="FFFFFF"/>
                </a:solidFill>
              </a:rPr>
              <a:t>Types of big data</a:t>
            </a:r>
          </a:p>
        </p:txBody>
      </p:sp>
      <p:graphicFrame>
        <p:nvGraphicFramePr>
          <p:cNvPr id="5" name="Content Placeholder 2">
            <a:extLst>
              <a:ext uri="{FF2B5EF4-FFF2-40B4-BE49-F238E27FC236}">
                <a16:creationId xmlns:a16="http://schemas.microsoft.com/office/drawing/2014/main" id="{527D97C0-DB5C-4700-A9D3-972164662081}"/>
              </a:ext>
            </a:extLst>
          </p:cNvPr>
          <p:cNvGraphicFramePr>
            <a:graphicFrameLocks noGrp="1"/>
          </p:cNvGraphicFramePr>
          <p:nvPr>
            <p:ph idx="1"/>
            <p:extLst>
              <p:ext uri="{D42A27DB-BD31-4B8C-83A1-F6EECF244321}">
                <p14:modId xmlns:p14="http://schemas.microsoft.com/office/powerpoint/2010/main" val="329991704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8854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GB">
                <a:solidFill>
                  <a:schemeClr val="accent1"/>
                </a:solidFill>
              </a:rPr>
              <a:t>Python also has packages for processing and analysing text data </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r>
              <a:rPr lang="en-GB" sz="2400"/>
              <a:t>Textbolob</a:t>
            </a:r>
          </a:p>
          <a:p>
            <a:r>
              <a:rPr lang="en-GB" sz="2400"/>
              <a:t>Stanford Core NLP</a:t>
            </a:r>
          </a:p>
          <a:p>
            <a:r>
              <a:rPr lang="en-GB" sz="2400"/>
              <a:t>Gensim</a:t>
            </a:r>
          </a:p>
          <a:p>
            <a:r>
              <a:rPr lang="en-GB" sz="2400"/>
              <a:t>NLTK – most popular  - includes graphical demonstrations and sample data. </a:t>
            </a:r>
          </a:p>
          <a:p>
            <a:r>
              <a:rPr lang="en-GB" sz="2400"/>
              <a:t>It is accompanied by a book that explains the underlying concepts behind the language processing tasks supported by the toolkit, plus a cookbook.</a:t>
            </a:r>
          </a:p>
        </p:txBody>
      </p:sp>
    </p:spTree>
    <p:extLst>
      <p:ext uri="{BB962C8B-B14F-4D97-AF65-F5344CB8AC3E}">
        <p14:creationId xmlns:p14="http://schemas.microsoft.com/office/powerpoint/2010/main" val="4088435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GB">
                <a:solidFill>
                  <a:schemeClr val="accent1"/>
                </a:solidFill>
              </a:rPr>
              <a:t>First step - Processing and cleaning data, dealing with encodings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endParaRPr lang="en-GB" sz="2000"/>
          </a:p>
          <a:p>
            <a:r>
              <a:rPr lang="en-GB" sz="2000"/>
              <a:t>Combination of Pandas – great encoding functions – deal with strange characters or foreign – common on social media</a:t>
            </a:r>
          </a:p>
          <a:p>
            <a:r>
              <a:rPr lang="en-GB" sz="2000"/>
              <a:t>And NLTK – common tasks include removing most common words (stopwords and, to for, from), tokenizing the corpus. </a:t>
            </a:r>
          </a:p>
          <a:p>
            <a:r>
              <a:rPr lang="en-GB" sz="2000" b="1"/>
              <a:t>Corpus</a:t>
            </a:r>
            <a:r>
              <a:rPr lang="en-GB" sz="2000"/>
              <a:t> - Body of text, multiple text are called corpora. </a:t>
            </a:r>
          </a:p>
          <a:p>
            <a:r>
              <a:rPr lang="en-GB" sz="2000" b="1"/>
              <a:t>Token</a:t>
            </a:r>
            <a:r>
              <a:rPr lang="en-GB" sz="2000"/>
              <a:t> – A single "entity“ in text, based on what rule you use for splitting the text. Most commonly words, but you can also tokenized the sentences out of a paragraph.</a:t>
            </a:r>
          </a:p>
          <a:p>
            <a:r>
              <a:rPr lang="en-GB" sz="2000"/>
              <a:t>Different tokenizers functions used – word tokenizer, punkt tokenizer. </a:t>
            </a:r>
          </a:p>
          <a:p>
            <a:endParaRPr lang="en-GB" sz="2000"/>
          </a:p>
          <a:p>
            <a:endParaRPr lang="en-GB" sz="2000"/>
          </a:p>
          <a:p>
            <a:endParaRPr lang="en-GB" sz="2000"/>
          </a:p>
          <a:p>
            <a:endParaRPr lang="en-GB" sz="2000"/>
          </a:p>
        </p:txBody>
      </p:sp>
    </p:spTree>
    <p:extLst>
      <p:ext uri="{BB962C8B-B14F-4D97-AF65-F5344CB8AC3E}">
        <p14:creationId xmlns:p14="http://schemas.microsoft.com/office/powerpoint/2010/main" val="14785598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GB">
                <a:solidFill>
                  <a:schemeClr val="accent1"/>
                </a:solidFill>
              </a:rPr>
              <a:t>Other useful functions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r>
              <a:rPr lang="en-GB" sz="2400"/>
              <a:t>Stemming algorithms work by cutting off the end or the beginning of the word, taking into account a list of common prefixes and suffixes that can be found in an inflected word. </a:t>
            </a:r>
          </a:p>
          <a:p>
            <a:r>
              <a:rPr lang="en-GB" sz="2400"/>
              <a:t>Studies - studi, studying – study </a:t>
            </a:r>
          </a:p>
          <a:p>
            <a:pPr marL="0" indent="0">
              <a:buNone/>
            </a:pPr>
            <a:endParaRPr lang="en-GB" sz="2400"/>
          </a:p>
          <a:p>
            <a:r>
              <a:rPr lang="en-GB" sz="2400"/>
              <a:t>   Lemmatization, on the other hand, is based on detailed dictionaries which the algorithm can look through to link the form back to its lemma. </a:t>
            </a:r>
          </a:p>
          <a:p>
            <a:r>
              <a:rPr lang="en-GB" sz="2400"/>
              <a:t>Both studies and studying turned to study. </a:t>
            </a:r>
          </a:p>
          <a:p>
            <a:r>
              <a:rPr lang="en-GB" sz="2400"/>
              <a:t>Both take time, lemmatization more complex. </a:t>
            </a:r>
          </a:p>
          <a:p>
            <a:endParaRPr lang="en-GB" sz="2400"/>
          </a:p>
        </p:txBody>
      </p:sp>
    </p:spTree>
    <p:extLst>
      <p:ext uri="{BB962C8B-B14F-4D97-AF65-F5344CB8AC3E}">
        <p14:creationId xmlns:p14="http://schemas.microsoft.com/office/powerpoint/2010/main" val="35399897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GB">
                <a:solidFill>
                  <a:schemeClr val="accent1"/>
                </a:solidFill>
              </a:rPr>
              <a:t>Counts and searches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endParaRPr lang="en-GB" sz="2000" b="1"/>
          </a:p>
          <a:p>
            <a:r>
              <a:rPr lang="en-GB" sz="2000" b="1"/>
              <a:t>Count Word Frequency – </a:t>
            </a:r>
            <a:r>
              <a:rPr lang="en-GB" sz="2000"/>
              <a:t>FreqDist</a:t>
            </a:r>
          </a:p>
          <a:p>
            <a:r>
              <a:rPr lang="en-GB" sz="2000"/>
              <a:t>Searches with:</a:t>
            </a:r>
            <a:br>
              <a:rPr lang="en-GB" sz="2000"/>
            </a:br>
            <a:r>
              <a:rPr lang="en-GB" sz="2000"/>
              <a:t>Keywords</a:t>
            </a:r>
            <a:br>
              <a:rPr lang="en-GB" sz="2000"/>
            </a:br>
            <a:r>
              <a:rPr lang="en-GB" sz="2000"/>
              <a:t>Regular expressions</a:t>
            </a:r>
          </a:p>
          <a:p>
            <a:r>
              <a:rPr lang="en-GB" sz="2000"/>
              <a:t>Search for keywords and show where they appear in the corpus. </a:t>
            </a:r>
          </a:p>
          <a:p>
            <a:r>
              <a:rPr lang="en-GB" sz="2000"/>
              <a:t>Use more complex searcher based on regular expressions </a:t>
            </a:r>
          </a:p>
          <a:p>
            <a:r>
              <a:rPr lang="en-GB" sz="2000"/>
              <a:t>You often need to do this to identify specific search patterns and capturing what you want and not more than you want </a:t>
            </a:r>
          </a:p>
          <a:p>
            <a:r>
              <a:rPr lang="en-GB" sz="2000"/>
              <a:t>In this example count how many times reference to the UK appear in the text, but making sure we don’t capture Ukraine as well. </a:t>
            </a:r>
          </a:p>
          <a:p>
            <a:endParaRPr lang="en-GB" sz="2000"/>
          </a:p>
          <a:p>
            <a:pPr lvl="1"/>
            <a:endParaRPr lang="en-GB" sz="2000"/>
          </a:p>
          <a:p>
            <a:endParaRPr lang="en-GB" sz="2000"/>
          </a:p>
        </p:txBody>
      </p:sp>
    </p:spTree>
    <p:extLst>
      <p:ext uri="{BB962C8B-B14F-4D97-AF65-F5344CB8AC3E}">
        <p14:creationId xmlns:p14="http://schemas.microsoft.com/office/powerpoint/2010/main" val="26112186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GB">
                <a:solidFill>
                  <a:schemeClr val="accent1"/>
                </a:solidFill>
              </a:rPr>
              <a:t>Measuring similarity between documents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r>
              <a:rPr lang="en-GB" sz="2400"/>
              <a:t>Cosine similarity. </a:t>
            </a:r>
          </a:p>
          <a:p>
            <a:r>
              <a:rPr lang="en-GB" sz="2400"/>
              <a:t>Evaluate how similar texts are based on the words included, regardless of word order. </a:t>
            </a:r>
          </a:p>
          <a:p>
            <a:r>
              <a:rPr lang="en-GB" sz="2400"/>
              <a:t>We tokenize the texts, take the vector of counts and calculate the cosine of the angle between them.</a:t>
            </a:r>
          </a:p>
          <a:p>
            <a:r>
              <a:rPr lang="en-GB" sz="2400"/>
              <a:t>So for any two pairs of texts we can calculate the cosine similarity and then identify in a large collection the documents that are most similar. </a:t>
            </a:r>
          </a:p>
        </p:txBody>
      </p:sp>
    </p:spTree>
    <p:extLst>
      <p:ext uri="{BB962C8B-B14F-4D97-AF65-F5344CB8AC3E}">
        <p14:creationId xmlns:p14="http://schemas.microsoft.com/office/powerpoint/2010/main" val="11088198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GB">
                <a:solidFill>
                  <a:schemeClr val="accent1"/>
                </a:solidFill>
              </a:rPr>
              <a:t>Machine learning methods for the analysis of social media data include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r>
              <a:rPr lang="en-GB" sz="2400" dirty="0"/>
              <a:t>Supervised methods - Such as supervised classifiers which allow us to label posts and put them into categories. </a:t>
            </a:r>
          </a:p>
          <a:p>
            <a:r>
              <a:rPr lang="en-GB" sz="2400" dirty="0"/>
              <a:t>For example, we have posts that are related to Brexit and posts which are not. We can core a sample of our data on these two categories. We then train a supervised classifier to predict if the rest of the posts are about Brexit or not. </a:t>
            </a:r>
          </a:p>
          <a:p>
            <a:r>
              <a:rPr lang="en-GB" sz="2400" dirty="0"/>
              <a:t>Unsupervised methods - Such as clustering algorithms, which aims to group together similar social media posts based on the language, but without human coding. </a:t>
            </a:r>
          </a:p>
          <a:p>
            <a:pPr marL="0" indent="0">
              <a:buNone/>
            </a:pPr>
            <a:endParaRPr lang="en-GB" sz="2400"/>
          </a:p>
        </p:txBody>
      </p:sp>
    </p:spTree>
    <p:extLst>
      <p:ext uri="{BB962C8B-B14F-4D97-AF65-F5344CB8AC3E}">
        <p14:creationId xmlns:p14="http://schemas.microsoft.com/office/powerpoint/2010/main" val="37754262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GB">
                <a:solidFill>
                  <a:schemeClr val="accent1"/>
                </a:solidFill>
              </a:rPr>
              <a:t>What does the text of the posts talk about? </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r>
              <a:rPr lang="en-GB" sz="2400"/>
              <a:t>Relative word frequencies</a:t>
            </a:r>
          </a:p>
          <a:p>
            <a:r>
              <a:rPr lang="en-GB" sz="2400"/>
              <a:t>Plot the using word clouds, although not the most informative method. </a:t>
            </a:r>
          </a:p>
          <a:p>
            <a:r>
              <a:rPr lang="en-GB" sz="2400"/>
              <a:t>If we already know the categories we can used supervised classification. </a:t>
            </a:r>
          </a:p>
          <a:p>
            <a:r>
              <a:rPr lang="en-GB" sz="2400"/>
              <a:t>If not, clustering. </a:t>
            </a:r>
          </a:p>
          <a:p>
            <a:r>
              <a:rPr lang="en-GB" sz="2400"/>
              <a:t>But we can also use another popular unsupervised method – </a:t>
            </a:r>
          </a:p>
          <a:p>
            <a:r>
              <a:rPr lang="en-GB" sz="2400"/>
              <a:t>Topic modelling. </a:t>
            </a:r>
          </a:p>
          <a:p>
            <a:endParaRPr lang="en-GB" sz="2400"/>
          </a:p>
        </p:txBody>
      </p:sp>
    </p:spTree>
    <p:extLst>
      <p:ext uri="{BB962C8B-B14F-4D97-AF65-F5344CB8AC3E}">
        <p14:creationId xmlns:p14="http://schemas.microsoft.com/office/powerpoint/2010/main" val="14839220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GB">
                <a:solidFill>
                  <a:schemeClr val="accent1"/>
                </a:solidFill>
              </a:rPr>
              <a:t>Topic models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r>
              <a:rPr lang="en-US" sz="2400"/>
              <a:t>Latent Dirichlet Allocation (LDA)</a:t>
            </a:r>
          </a:p>
          <a:p>
            <a:pPr lvl="1"/>
            <a:r>
              <a:rPr lang="en-US"/>
              <a:t>Documents are a mixture of topics. </a:t>
            </a:r>
          </a:p>
          <a:p>
            <a:pPr lvl="1"/>
            <a:r>
              <a:rPr lang="en-US"/>
              <a:t>Topics generate words based on their probability distribution. </a:t>
            </a:r>
          </a:p>
          <a:p>
            <a:pPr lvl="1"/>
            <a:r>
              <a:rPr lang="en-US"/>
              <a:t>Algorithm: </a:t>
            </a:r>
          </a:p>
          <a:p>
            <a:pPr lvl="1"/>
            <a:r>
              <a:rPr lang="en-US"/>
              <a:t>Determine number of words in document.</a:t>
            </a:r>
          </a:p>
          <a:p>
            <a:pPr lvl="2"/>
            <a:r>
              <a:rPr lang="en-US" sz="2400"/>
              <a:t>Determine mixture of topics in document. </a:t>
            </a:r>
          </a:p>
          <a:p>
            <a:pPr lvl="2"/>
            <a:r>
              <a:rPr lang="en-US" sz="2400"/>
              <a:t>Based on the topics' multinomial distribution, assign words to documents. </a:t>
            </a:r>
          </a:p>
          <a:p>
            <a:r>
              <a:rPr lang="en-US" sz="2400"/>
              <a:t>Mallet, Python Gensim, R Quanteda. </a:t>
            </a:r>
          </a:p>
        </p:txBody>
      </p:sp>
    </p:spTree>
    <p:extLst>
      <p:ext uri="{BB962C8B-B14F-4D97-AF65-F5344CB8AC3E}">
        <p14:creationId xmlns:p14="http://schemas.microsoft.com/office/powerpoint/2010/main" val="35281781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811161"/>
            <a:ext cx="3335594" cy="5403370"/>
          </a:xfrm>
        </p:spPr>
        <p:txBody>
          <a:bodyPr>
            <a:normAutofit/>
          </a:bodyPr>
          <a:lstStyle/>
          <a:p>
            <a:r>
              <a:rPr lang="en-GB">
                <a:solidFill>
                  <a:srgbClr val="FFFFFF"/>
                </a:solidFill>
              </a:rPr>
              <a:t>Analysing network data </a:t>
            </a:r>
          </a:p>
        </p:txBody>
      </p:sp>
      <p:sp>
        <p:nvSpPr>
          <p:cNvPr id="26" name="Rectangle 25">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7BCC132F-44E8-49D5-8305-03F305B716B8}"/>
              </a:ext>
            </a:extLst>
          </p:cNvPr>
          <p:cNvGraphicFramePr>
            <a:graphicFrameLocks noGrp="1"/>
          </p:cNvGraphicFramePr>
          <p:nvPr>
            <p:ph idx="1"/>
            <p:extLst>
              <p:ext uri="{D42A27DB-BD31-4B8C-83A1-F6EECF244321}">
                <p14:modId xmlns:p14="http://schemas.microsoft.com/office/powerpoint/2010/main" val="4258901840"/>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544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811161"/>
            <a:ext cx="3335594" cy="5403370"/>
          </a:xfrm>
        </p:spPr>
        <p:txBody>
          <a:bodyPr>
            <a:normAutofit/>
          </a:bodyPr>
          <a:lstStyle/>
          <a:p>
            <a:r>
              <a:rPr lang="en-GB">
                <a:solidFill>
                  <a:srgbClr val="FFFFFF"/>
                </a:solidFill>
              </a:rPr>
              <a:t>Network analysis in R and Python</a:t>
            </a: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7DB67869-EC19-4469-89FA-4C56D3F3607E}"/>
              </a:ext>
            </a:extLst>
          </p:cNvPr>
          <p:cNvGraphicFramePr>
            <a:graphicFrameLocks noGrp="1"/>
          </p:cNvGraphicFramePr>
          <p:nvPr>
            <p:ph idx="1"/>
            <p:extLst>
              <p:ext uri="{D42A27DB-BD31-4B8C-83A1-F6EECF244321}">
                <p14:modId xmlns:p14="http://schemas.microsoft.com/office/powerpoint/2010/main" val="2988424122"/>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7719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9C4FED-5B04-4DEE-BCED-9A16F13B59E8}"/>
              </a:ext>
            </a:extLst>
          </p:cNvPr>
          <p:cNvSpPr>
            <a:spLocks noGrp="1"/>
          </p:cNvSpPr>
          <p:nvPr>
            <p:ph type="title"/>
          </p:nvPr>
        </p:nvSpPr>
        <p:spPr>
          <a:xfrm>
            <a:off x="943277" y="712269"/>
            <a:ext cx="3370998" cy="5502264"/>
          </a:xfrm>
        </p:spPr>
        <p:txBody>
          <a:bodyPr>
            <a:normAutofit/>
          </a:bodyPr>
          <a:lstStyle/>
          <a:p>
            <a:r>
              <a:rPr lang="en-GB">
                <a:solidFill>
                  <a:srgbClr val="FFFFFF"/>
                </a:solidFill>
              </a:rPr>
              <a:t>Advantages of big data</a:t>
            </a:r>
          </a:p>
        </p:txBody>
      </p:sp>
      <p:cxnSp>
        <p:nvCxnSpPr>
          <p:cNvPr id="12" name="Straight Connector 11">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70201D43-80F0-4320-99E8-2E13DF52C749}"/>
              </a:ext>
            </a:extLst>
          </p:cNvPr>
          <p:cNvGraphicFramePr>
            <a:graphicFrameLocks noGrp="1"/>
          </p:cNvGraphicFramePr>
          <p:nvPr>
            <p:ph idx="1"/>
            <p:extLst>
              <p:ext uri="{D42A27DB-BD31-4B8C-83A1-F6EECF244321}">
                <p14:modId xmlns:p14="http://schemas.microsoft.com/office/powerpoint/2010/main" val="618778018"/>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92260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F9FFDA-BDC8-4FD3-A946-2B9C0D14E3EA}"/>
              </a:ext>
            </a:extLst>
          </p:cNvPr>
          <p:cNvSpPr>
            <a:spLocks noGrp="1"/>
          </p:cNvSpPr>
          <p:nvPr>
            <p:ph type="title"/>
          </p:nvPr>
        </p:nvSpPr>
        <p:spPr>
          <a:xfrm>
            <a:off x="838200" y="811161"/>
            <a:ext cx="3335594" cy="5403370"/>
          </a:xfrm>
        </p:spPr>
        <p:txBody>
          <a:bodyPr>
            <a:normAutofit/>
          </a:bodyPr>
          <a:lstStyle/>
          <a:p>
            <a:r>
              <a:rPr lang="en-GB" sz="3700">
                <a:solidFill>
                  <a:srgbClr val="FFFFFF"/>
                </a:solidFill>
              </a:rPr>
              <a:t>Methodological concerns and challenges in the use of social media and online data</a:t>
            </a:r>
            <a:br>
              <a:rPr lang="en-GB" sz="3700">
                <a:solidFill>
                  <a:srgbClr val="FFFFFF"/>
                </a:solidFill>
              </a:rPr>
            </a:br>
            <a:endParaRPr lang="en-GB" sz="3700">
              <a:solidFill>
                <a:srgbClr val="FFFFFF"/>
              </a:solidFill>
            </a:endParaRP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624B0747-E438-4EF9-8712-133087039F4A}"/>
              </a:ext>
            </a:extLst>
          </p:cNvPr>
          <p:cNvGraphicFramePr>
            <a:graphicFrameLocks noGrp="1"/>
          </p:cNvGraphicFramePr>
          <p:nvPr>
            <p:ph idx="1"/>
            <p:extLst>
              <p:ext uri="{D42A27DB-BD31-4B8C-83A1-F6EECF244321}">
                <p14:modId xmlns:p14="http://schemas.microsoft.com/office/powerpoint/2010/main" val="860491321"/>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3271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9C4FED-5B04-4DEE-BCED-9A16F13B59E8}"/>
              </a:ext>
            </a:extLst>
          </p:cNvPr>
          <p:cNvSpPr>
            <a:spLocks noGrp="1"/>
          </p:cNvSpPr>
          <p:nvPr>
            <p:ph type="title"/>
          </p:nvPr>
        </p:nvSpPr>
        <p:spPr>
          <a:xfrm>
            <a:off x="943277" y="712269"/>
            <a:ext cx="3370998" cy="5502264"/>
          </a:xfrm>
        </p:spPr>
        <p:txBody>
          <a:bodyPr>
            <a:normAutofit/>
          </a:bodyPr>
          <a:lstStyle/>
          <a:p>
            <a:r>
              <a:rPr lang="en-GB">
                <a:solidFill>
                  <a:srgbClr val="FFFFFF"/>
                </a:solidFill>
              </a:rPr>
              <a:t>Advantages of big data</a:t>
            </a:r>
          </a:p>
        </p:txBody>
      </p:sp>
      <p:cxnSp>
        <p:nvCxnSpPr>
          <p:cNvPr id="12" name="Straight Connector 11">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166C6B5-7E1D-4F35-905F-FBE27C2362CF}"/>
              </a:ext>
            </a:extLst>
          </p:cNvPr>
          <p:cNvGraphicFramePr>
            <a:graphicFrameLocks noGrp="1"/>
          </p:cNvGraphicFramePr>
          <p:nvPr>
            <p:ph idx="1"/>
            <p:extLst>
              <p:ext uri="{D42A27DB-BD31-4B8C-83A1-F6EECF244321}">
                <p14:modId xmlns:p14="http://schemas.microsoft.com/office/powerpoint/2010/main" val="3748018101"/>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3163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71FBC3-81BA-49B9-97C7-5BC909D0CDD9}"/>
              </a:ext>
            </a:extLst>
          </p:cNvPr>
          <p:cNvSpPr>
            <a:spLocks noGrp="1"/>
          </p:cNvSpPr>
          <p:nvPr>
            <p:ph type="title"/>
          </p:nvPr>
        </p:nvSpPr>
        <p:spPr>
          <a:xfrm>
            <a:off x="943277" y="712269"/>
            <a:ext cx="3370998" cy="5502264"/>
          </a:xfrm>
        </p:spPr>
        <p:txBody>
          <a:bodyPr>
            <a:normAutofit/>
          </a:bodyPr>
          <a:lstStyle/>
          <a:p>
            <a:r>
              <a:rPr lang="en-GB">
                <a:solidFill>
                  <a:srgbClr val="FFFFFF"/>
                </a:solidFill>
              </a:rPr>
              <a:t>Examples of big data social science research</a:t>
            </a:r>
          </a:p>
        </p:txBody>
      </p:sp>
      <p:cxnSp>
        <p:nvCxnSpPr>
          <p:cNvPr id="12" name="Straight Connector 11">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81D91257-B3FB-427B-BA26-A9EFE4062574}"/>
              </a:ext>
            </a:extLst>
          </p:cNvPr>
          <p:cNvGraphicFramePr>
            <a:graphicFrameLocks noGrp="1"/>
          </p:cNvGraphicFramePr>
          <p:nvPr>
            <p:ph idx="1"/>
            <p:extLst>
              <p:ext uri="{D42A27DB-BD31-4B8C-83A1-F6EECF244321}">
                <p14:modId xmlns:p14="http://schemas.microsoft.com/office/powerpoint/2010/main" val="817081599"/>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0176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B075C7E4-6FE4-40C8-8F76-E7C27D03A660}"/>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Collecting Twitter data</a:t>
            </a:r>
            <a:br>
              <a:rPr lang="en-US" sz="5800" kern="1200">
                <a:solidFill>
                  <a:schemeClr val="tx1"/>
                </a:solidFill>
                <a:latin typeface="+mj-lt"/>
                <a:ea typeface="+mj-ea"/>
                <a:cs typeface="+mj-cs"/>
              </a:rPr>
            </a:br>
            <a:endParaRPr lang="en-US" sz="5800" kern="1200">
              <a:solidFill>
                <a:schemeClr val="tx1"/>
              </a:solidFill>
              <a:latin typeface="+mj-lt"/>
              <a:ea typeface="+mj-ea"/>
              <a:cs typeface="+mj-cs"/>
            </a:endParaRPr>
          </a:p>
        </p:txBody>
      </p:sp>
      <p:cxnSp>
        <p:nvCxnSpPr>
          <p:cNvPr id="21" name="Straight Connector 2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055190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460383"/>
            <a:ext cx="9297318" cy="809297"/>
          </a:xfrm>
        </p:spPr>
        <p:txBody>
          <a:bodyPr>
            <a:normAutofit/>
          </a:bodyPr>
          <a:lstStyle/>
          <a:p>
            <a:r>
              <a:rPr lang="en-US" dirty="0">
                <a:latin typeface="+mj-ea"/>
                <a:cs typeface="+mj-ea"/>
              </a:rPr>
              <a:t>Why use Twitter data for research? </a:t>
            </a:r>
            <a:endParaRPr lang="en-US" dirty="0"/>
          </a:p>
        </p:txBody>
      </p:sp>
      <p:sp>
        <p:nvSpPr>
          <p:cNvPr id="3" name="Content Placeholder 2"/>
          <p:cNvSpPr>
            <a:spLocks noGrp="1"/>
          </p:cNvSpPr>
          <p:nvPr>
            <p:ph idx="1"/>
          </p:nvPr>
        </p:nvSpPr>
        <p:spPr>
          <a:xfrm>
            <a:off x="467360" y="1469367"/>
            <a:ext cx="4646727" cy="3096769"/>
          </a:xfrm>
        </p:spPr>
        <p:txBody>
          <a:bodyPr>
            <a:normAutofit fontScale="92500" lnSpcReduction="20000"/>
          </a:bodyPr>
          <a:lstStyle/>
          <a:p>
            <a:pPr marL="0" indent="0">
              <a:buNone/>
            </a:pPr>
            <a:r>
              <a:rPr lang="en-GB" b="1" dirty="0"/>
              <a:t>Disadvantages: </a:t>
            </a:r>
          </a:p>
          <a:p>
            <a:r>
              <a:rPr lang="en-GB" dirty="0"/>
              <a:t>Not the most popular social media platform. </a:t>
            </a:r>
          </a:p>
          <a:p>
            <a:r>
              <a:rPr lang="en-GB" dirty="0"/>
              <a:t>Not representative of the population. </a:t>
            </a:r>
          </a:p>
          <a:p>
            <a:r>
              <a:rPr lang="en-GB" dirty="0"/>
              <a:t>Short text. </a:t>
            </a:r>
          </a:p>
          <a:p>
            <a:r>
              <a:rPr lang="en-GB" dirty="0"/>
              <a:t>Fake accounts and automation.</a:t>
            </a:r>
          </a:p>
          <a:p>
            <a:r>
              <a:rPr lang="en-GB" dirty="0"/>
              <a:t>Failure to meet expectations. </a:t>
            </a:r>
          </a:p>
          <a:p>
            <a:endParaRPr lang="en-GB"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4088" y="1469366"/>
            <a:ext cx="5505813" cy="2897082"/>
          </a:xfrm>
          <a:prstGeom prst="rect">
            <a:avLst/>
          </a:prstGeom>
        </p:spPr>
      </p:pic>
      <p:sp>
        <p:nvSpPr>
          <p:cNvPr id="8" name="Content Placeholder 2"/>
          <p:cNvSpPr txBox="1">
            <a:spLocks/>
          </p:cNvSpPr>
          <p:nvPr/>
        </p:nvSpPr>
        <p:spPr>
          <a:xfrm>
            <a:off x="467359" y="4765823"/>
            <a:ext cx="10152541" cy="1739467"/>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Clr>
                <a:schemeClr val="bg1">
                  <a:lumMod val="75000"/>
                </a:schemeClr>
              </a:buClr>
              <a:buFont typeface="Arial" panose="020B0604020202020204" pitchFamily="34" charset="0"/>
              <a:buChar char="•"/>
              <a:defRPr sz="2800" kern="1200" baseline="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bg1">
                  <a:lumMod val="75000"/>
                </a:schemeClr>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bg1">
                  <a:lumMod val="75000"/>
                </a:schemeClr>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bg1">
                  <a:lumMod val="75000"/>
                </a:schemeClr>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bg1">
                  <a:lumMod val="75000"/>
                </a:schemeClr>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b="1" dirty="0"/>
              <a:t>Advantages:</a:t>
            </a:r>
            <a:r>
              <a:rPr lang="en-GB" dirty="0"/>
              <a:t> </a:t>
            </a:r>
          </a:p>
          <a:p>
            <a:r>
              <a:rPr lang="en-GB" dirty="0"/>
              <a:t>Unique infrastructure: </a:t>
            </a:r>
          </a:p>
          <a:p>
            <a:pPr lvl="1"/>
            <a:r>
              <a:rPr lang="en-GB" dirty="0"/>
              <a:t>Access to almost all the data through well structured APIs. </a:t>
            </a:r>
          </a:p>
          <a:p>
            <a:r>
              <a:rPr lang="en-GB" dirty="0"/>
              <a:t>Openness:</a:t>
            </a:r>
          </a:p>
          <a:p>
            <a:pPr lvl="1"/>
            <a:r>
              <a:rPr lang="en-GB" dirty="0"/>
              <a:t>Can observe direct user interactions, conversations, social networks and expressed opinions at unrivalled scale.  </a:t>
            </a:r>
          </a:p>
        </p:txBody>
      </p:sp>
    </p:spTree>
    <p:extLst>
      <p:ext uri="{BB962C8B-B14F-4D97-AF65-F5344CB8AC3E}">
        <p14:creationId xmlns:p14="http://schemas.microsoft.com/office/powerpoint/2010/main" val="3578874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3319</Words>
  <Application>Microsoft Office PowerPoint</Application>
  <PresentationFormat>Widescreen</PresentationFormat>
  <Paragraphs>364</Paragraphs>
  <Slides>50</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Calibri</vt:lpstr>
      <vt:lpstr>Calibri Light</vt:lpstr>
      <vt:lpstr>Office Theme</vt:lpstr>
      <vt:lpstr>Research methods for online and social media data</vt:lpstr>
      <vt:lpstr>Today’s workshop</vt:lpstr>
      <vt:lpstr>What is big data?</vt:lpstr>
      <vt:lpstr>Types of big data</vt:lpstr>
      <vt:lpstr>Advantages of big data</vt:lpstr>
      <vt:lpstr>Advantages of big data</vt:lpstr>
      <vt:lpstr>Examples of big data social science research</vt:lpstr>
      <vt:lpstr>Collecting Twitter data </vt:lpstr>
      <vt:lpstr>Why use Twitter data for research? </vt:lpstr>
      <vt:lpstr>Collecting Twitter data  The method you choose depends on: Your programming skills or willingness to develop these skills The characteristics of the data you want to collect Your budget   </vt:lpstr>
      <vt:lpstr>Accessing the Twitter APIs</vt:lpstr>
      <vt:lpstr>Getting the access credentials</vt:lpstr>
      <vt:lpstr>Which programming language? </vt:lpstr>
      <vt:lpstr>Tweepy</vt:lpstr>
      <vt:lpstr>Connect to the Twitter API with tweepy:</vt:lpstr>
      <vt:lpstr>Collecting user timeline tweets </vt:lpstr>
      <vt:lpstr>Collecting user timeline tweets </vt:lpstr>
      <vt:lpstr>Getting information about a user account </vt:lpstr>
      <vt:lpstr>Getting follower/friend IDs</vt:lpstr>
      <vt:lpstr>Getting tweets favorited by a certain user and retweets of a certain status</vt:lpstr>
      <vt:lpstr>Search API options </vt:lpstr>
      <vt:lpstr>Example search: </vt:lpstr>
      <vt:lpstr>Rate limits</vt:lpstr>
      <vt:lpstr>Collecting Facebook data </vt:lpstr>
      <vt:lpstr>Why use Facebook data for research? </vt:lpstr>
      <vt:lpstr>Why use Facebook data for research?! </vt:lpstr>
      <vt:lpstr>Facebook Graph API</vt:lpstr>
      <vt:lpstr>Tools for collecting Facebook data</vt:lpstr>
      <vt:lpstr>How do you access data directly? </vt:lpstr>
      <vt:lpstr>Which programming language?</vt:lpstr>
      <vt:lpstr>Rate limits</vt:lpstr>
      <vt:lpstr>Recent changes to Facebook privacy policy and developer access</vt:lpstr>
      <vt:lpstr>Fb recently announced a new Social Data Initiative</vt:lpstr>
      <vt:lpstr>Respect privacy restrictions!  </vt:lpstr>
      <vt:lpstr>Analysing social media data </vt:lpstr>
      <vt:lpstr>R or Python.  </vt:lpstr>
      <vt:lpstr>Jupyter or Markdown.  </vt:lpstr>
      <vt:lpstr>R and RStudio</vt:lpstr>
      <vt:lpstr>Storing data</vt:lpstr>
      <vt:lpstr>Python also has packages for processing and analysing text data </vt:lpstr>
      <vt:lpstr>First step - Processing and cleaning data, dealing with encodings</vt:lpstr>
      <vt:lpstr>Other useful functions</vt:lpstr>
      <vt:lpstr>Counts and searches</vt:lpstr>
      <vt:lpstr>Measuring similarity between documents</vt:lpstr>
      <vt:lpstr>Machine learning methods for the analysis of social media data include</vt:lpstr>
      <vt:lpstr>What does the text of the posts talk about? </vt:lpstr>
      <vt:lpstr>Topic models</vt:lpstr>
      <vt:lpstr>Analysing network data </vt:lpstr>
      <vt:lpstr>Network analysis in R and Python</vt:lpstr>
      <vt:lpstr>Methodological concerns and challenges in the use of social media and online data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methods for online and social media data</dc:title>
  <dc:creator>Iulia Cioroianu</dc:creator>
  <cp:lastModifiedBy>Iulia Cioroianu</cp:lastModifiedBy>
  <cp:revision>1</cp:revision>
  <dcterms:created xsi:type="dcterms:W3CDTF">2019-04-02T07:08:01Z</dcterms:created>
  <dcterms:modified xsi:type="dcterms:W3CDTF">2019-04-02T09:48:14Z</dcterms:modified>
</cp:coreProperties>
</file>