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17F437-2E10-413B-B1D8-EB4218EBA11C}" v="1" dt="2023-10-09T15:52:55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REȘ-DAN PETRUȚIU" userId="S::rares.petrutiu@stud.ubbcluj.ro::e333d2ec-6c76-4a8d-8fdc-b4d2795da877" providerId="AD" clId="Web-{8517F437-2E10-413B-B1D8-EB4218EBA11C}"/>
    <pc:docChg chg="sldOrd">
      <pc:chgData name="RAREȘ-DAN PETRUȚIU" userId="S::rares.petrutiu@stud.ubbcluj.ro::e333d2ec-6c76-4a8d-8fdc-b4d2795da877" providerId="AD" clId="Web-{8517F437-2E10-413B-B1D8-EB4218EBA11C}" dt="2023-10-09T15:52:55.570" v="0"/>
      <pc:docMkLst>
        <pc:docMk/>
      </pc:docMkLst>
      <pc:sldChg chg="ord">
        <pc:chgData name="RAREȘ-DAN PETRUȚIU" userId="S::rares.petrutiu@stud.ubbcluj.ro::e333d2ec-6c76-4a8d-8fdc-b4d2795da877" providerId="AD" clId="Web-{8517F437-2E10-413B-B1D8-EB4218EBA11C}" dt="2023-10-09T15:52:55.570" v="0"/>
        <pc:sldMkLst>
          <pc:docMk/>
          <pc:sldMk cId="1974914562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5AF7-283A-D5A8-B59D-0606B0AD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2B6F5-4BF7-0B03-81C1-7B678327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A784-FCB2-4686-9425-7950CFCEDB6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C9BD0-D0A4-3117-1E0A-B4607519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E3B82-3BBF-83F9-399B-A40A0E66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9695-9722-4E3A-95AB-C4A696E9A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DCFC8-87E9-B7AF-7F71-EFB24AA1B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6CD43-4CC8-D55C-7A2B-6C62A2900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B0D49-BEDB-E764-8FA4-2F7AF8C37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7A784-FCB2-4686-9425-7950CFCEDB6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B2F34-CBCC-8C6D-A08A-DED6521D9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248D9-6481-6C03-700C-F05D4B4F8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29695-9722-4E3A-95AB-C4A696E9A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9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194F58C-9916-F15E-E9AD-C11F24CD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7F0EDD-0244-63E4-9E59-E044402766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0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275C3E5-77B5-7BBF-D27F-065D72E0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0E054B-7A4D-F87B-B22F-F421B433AD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5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68DDC92-DEDE-FFF8-B6DC-93DE677A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640571-D903-C4F2-2C5A-9D6DC50573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2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7E8CF37-E5DC-6783-FEDD-6D715C11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5BA15E-7FC5-3A76-3B23-19A267B9C6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8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677DA74-CACF-F5B7-2271-2992C2EC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4E30BA-35C8-0C1D-963F-082A1A5F54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1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15C1BE9-14C9-3EC9-C37D-26285726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527349-E458-81E1-850C-EED1DE19D3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41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E96CD83-4985-0941-18E7-3ED41DD7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EB690D-5BEC-5000-5525-D7F806A5A3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ED39407-2AE1-5391-658B-6C2503BB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9ADF69-0D26-A22C-B4C3-17A9B1AB26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7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4693a07-d4b9-407b-9bd9-44dfce49f8d6" xsi:nil="true"/>
    <lcf76f155ced4ddcb4097134ff3c332f xmlns="515eb833-3192-4da0-85b5-bc0c0a72e740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40B684B8271547A8ED2AAE4C70548F" ma:contentTypeVersion="14" ma:contentTypeDescription="Create a new document." ma:contentTypeScope="" ma:versionID="2566fe038b0c9d504a364b7a61327d04">
  <xsd:schema xmlns:xsd="http://www.w3.org/2001/XMLSchema" xmlns:xs="http://www.w3.org/2001/XMLSchema" xmlns:p="http://schemas.microsoft.com/office/2006/metadata/properties" xmlns:ns2="515eb833-3192-4da0-85b5-bc0c0a72e740" xmlns:ns3="c4693a07-d4b9-407b-9bd9-44dfce49f8d6" targetNamespace="http://schemas.microsoft.com/office/2006/metadata/properties" ma:root="true" ma:fieldsID="f6ce593fc927be8dc036a79e024a4fb1" ns2:_="" ns3:_="">
    <xsd:import namespace="515eb833-3192-4da0-85b5-bc0c0a72e740"/>
    <xsd:import namespace="c4693a07-d4b9-407b-9bd9-44dfce49f8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5eb833-3192-4da0-85b5-bc0c0a72e7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ef85decb-1301-438d-8b3f-81c7864c2a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693a07-d4b9-407b-9bd9-44dfce49f8d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2edf150d-071e-400f-a173-c90ba7ff53e2}" ma:internalName="TaxCatchAll" ma:showField="CatchAllData" ma:web="c4693a07-d4b9-407b-9bd9-44dfce49f8d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97EC66-8D54-45B8-B47F-E56573399D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CD00A6-38A9-4BC8-86DB-C4C1B358CCF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4B0D5F5-183A-44E6-92F8-8255697AC7CC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Lucian Munteanu</dc:creator>
  <cp:lastModifiedBy>Lucian Munteanu</cp:lastModifiedBy>
  <cp:revision>3</cp:revision>
  <dcterms:created xsi:type="dcterms:W3CDTF">2023-10-04T11:14:05Z</dcterms:created>
  <dcterms:modified xsi:type="dcterms:W3CDTF">2023-12-04T06:05:34Z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0x010100F240B684B8271547A8ED2AAE4C70548F</vt:lpwstr>
  </property>
</Properties>
</file>