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defaultTextStyle>
    <a:defPPr>
      <a:defRPr lang="en-US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1F5AB-26D8-1851-B7A7-81F9D984C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ED2B99-3320-57C8-CEE3-1613A0226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EBC5-97AE-451B-B8D7-1BDE12C1D51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F12822-8B62-FC1A-CD6A-AB39E1200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EE9CB-094D-091B-9B7D-6549E8CE6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0935E-47BF-42F9-87EF-D9766F778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44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6EFB88-1F70-F43A-6BA2-552FA8296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9FABF-A19E-8857-3647-BCC85B3AC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3D2F0-81EA-B76C-9C20-E3E8F619CA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1EBC5-97AE-451B-B8D7-1BDE12C1D51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EE9F9-E858-6D6A-9538-BAD98AE38C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2D9D5-0DE2-A309-4DB1-FF7F99A2B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0935E-47BF-42F9-87EF-D9766F778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41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B8C529D-FD5E-A187-7686-8E67BEC46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A0EBD7-F8E6-F496-A69A-2BFDBE1DC8C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680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016E8C8-E836-BA08-0547-7464F46D1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1F4D39-4D05-A868-8997-1FAAA8BB31A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55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A911239-AE15-3C42-D668-4159F8688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98EB0A-BEED-D2B1-B0DB-3704468C36F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589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50DF19A-F184-6CEC-AD8A-04E5C0449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293181-894F-20EE-C682-5AF040BC9DD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476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BBB85D7-78DB-E8E6-5DE7-BEADF55D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0A152D-3F3F-7A2D-0CC4-F54A736C37E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813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AEB0864-3CC5-9EF1-92C8-CA781A59D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14238A-D1B3-89BA-2C12-78F1AF1815F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877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40B684B8271547A8ED2AAE4C70548F" ma:contentTypeVersion="14" ma:contentTypeDescription="Create a new document." ma:contentTypeScope="" ma:versionID="2566fe038b0c9d504a364b7a61327d04">
  <xsd:schema xmlns:xsd="http://www.w3.org/2001/XMLSchema" xmlns:xs="http://www.w3.org/2001/XMLSchema" xmlns:p="http://schemas.microsoft.com/office/2006/metadata/properties" xmlns:ns2="515eb833-3192-4da0-85b5-bc0c0a72e740" xmlns:ns3="c4693a07-d4b9-407b-9bd9-44dfce49f8d6" targetNamespace="http://schemas.microsoft.com/office/2006/metadata/properties" ma:root="true" ma:fieldsID="f6ce593fc927be8dc036a79e024a4fb1" ns2:_="" ns3:_="">
    <xsd:import namespace="515eb833-3192-4da0-85b5-bc0c0a72e740"/>
    <xsd:import namespace="c4693a07-d4b9-407b-9bd9-44dfce49f8d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5eb833-3192-4da0-85b5-bc0c0a72e7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ef85decb-1301-438d-8b3f-81c7864c2a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693a07-d4b9-407b-9bd9-44dfce49f8d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2edf150d-071e-400f-a173-c90ba7ff53e2}" ma:internalName="TaxCatchAll" ma:showField="CatchAllData" ma:web="c4693a07-d4b9-407b-9bd9-44dfce49f8d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4693a07-d4b9-407b-9bd9-44dfce49f8d6" xsi:nil="true"/>
    <lcf76f155ced4ddcb4097134ff3c332f xmlns="515eb833-3192-4da0-85b5-bc0c0a72e74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AF2E985-A598-4807-911F-3D9481352AE1}"/>
</file>

<file path=customXml/itemProps2.xml><?xml version="1.0" encoding="utf-8"?>
<ds:datastoreItem xmlns:ds="http://schemas.openxmlformats.org/officeDocument/2006/customXml" ds:itemID="{E9228440-A3E7-4AF4-B578-A7D49A367C50}"/>
</file>

<file path=customXml/itemProps3.xml><?xml version="1.0" encoding="utf-8"?>
<ds:datastoreItem xmlns:ds="http://schemas.openxmlformats.org/officeDocument/2006/customXml" ds:itemID="{EECC6562-5F91-4F77-B05E-09D08408708E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Lucian Munteanu</dc:creator>
  <cp:lastModifiedBy>Lucian Munteanu</cp:lastModifiedBy>
  <cp:revision>1</cp:revision>
  <dcterms:created xsi:type="dcterms:W3CDTF">2023-10-04T10:40:56Z</dcterms:created>
  <dcterms:modified xsi:type="dcterms:W3CDTF">2023-10-04T10:40:56Z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0x010100F240B684B8271547A8ED2AAE4C70548F</vt:lpwstr>
  </property>
</Properties>
</file>