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44651-563E-4247-B3AC-CEB618BF3136}" v="7" dt="2022-01-03T14:22:52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-ANA LUPEA" userId="S::mihaela.lupea@ubbcluj.ro::867230c0-1d89-4650-82fd-1d1bb4e91f48" providerId="AD" clId="Web-{11144651-563E-4247-B3AC-CEB618BF3136}"/>
    <pc:docChg chg="modSld">
      <pc:chgData name="MIHAELA-ANA LUPEA" userId="S::mihaela.lupea@ubbcluj.ro::867230c0-1d89-4650-82fd-1d1bb4e91f48" providerId="AD" clId="Web-{11144651-563E-4247-B3AC-CEB618BF3136}" dt="2022-01-03T14:22:52.801" v="6" actId="1076"/>
      <pc:docMkLst>
        <pc:docMk/>
      </pc:docMkLst>
      <pc:sldChg chg="addSp delSp modSp">
        <pc:chgData name="MIHAELA-ANA LUPEA" userId="S::mihaela.lupea@ubbcluj.ro::867230c0-1d89-4650-82fd-1d1bb4e91f48" providerId="AD" clId="Web-{11144651-563E-4247-B3AC-CEB618BF3136}" dt="2022-01-03T14:22:52.801" v="6" actId="1076"/>
        <pc:sldMkLst>
          <pc:docMk/>
          <pc:sldMk cId="52273611" sldId="271"/>
        </pc:sldMkLst>
        <pc:picChg chg="del">
          <ac:chgData name="MIHAELA-ANA LUPEA" userId="S::mihaela.lupea@ubbcluj.ro::867230c0-1d89-4650-82fd-1d1bb4e91f48" providerId="AD" clId="Web-{11144651-563E-4247-B3AC-CEB618BF3136}" dt="2022-01-03T14:22:24.441" v="0"/>
          <ac:picMkLst>
            <pc:docMk/>
            <pc:sldMk cId="52273611" sldId="271"/>
            <ac:picMk id="5" creationId="{00000000-0000-0000-0000-000000000000}"/>
          </ac:picMkLst>
        </pc:picChg>
        <pc:picChg chg="add mod">
          <ac:chgData name="MIHAELA-ANA LUPEA" userId="S::mihaela.lupea@ubbcluj.ro::867230c0-1d89-4650-82fd-1d1bb4e91f48" providerId="AD" clId="Web-{11144651-563E-4247-B3AC-CEB618BF3136}" dt="2022-01-03T14:22:52.801" v="6" actId="1076"/>
          <ac:picMkLst>
            <pc:docMk/>
            <pc:sldMk cId="52273611" sldId="271"/>
            <ac:picMk id="7" creationId="{FBB9E485-3B32-459A-95C0-394503759F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0EB9E-C430-48A7-AFC2-28A079AD924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2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355A-FCEF-4D12-9F7D-E09A9306E1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78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823C7-9DA1-45AA-9246-A8B4F97B31E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27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167A06-91AB-470A-AF71-0DCB16A3AD5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34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7F0088-56CA-492A-9CCB-E338D65B862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B2078-F94F-48F9-914F-8C13A76656F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99F08-3039-4B31-94BB-768E368554D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0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4560C-2F36-4213-AD0A-87AAF6AEF93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70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1BEE0-4333-4C0A-8FB6-16B580D9BE1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C54F5-88C1-4D4A-8049-840D8F7797B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4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050F8-EC14-40C1-B601-BCC4B626F73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31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0801A67-5BF9-49DF-87E1-6EAA674D96D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11188" y="1268413"/>
            <a:ext cx="7772400" cy="1470025"/>
          </a:xfrm>
        </p:spPr>
        <p:txBody>
          <a:bodyPr anchor="ctr"/>
          <a:lstStyle/>
          <a:p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Quine-Mc’Clusky’s</a:t>
            </a: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r>
              <a:rPr lang="en-US" sz="44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Moisil’s</a:t>
            </a:r>
            <a:b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simplification methods</a:t>
            </a:r>
            <a:endParaRPr lang="es-ES" sz="4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sz="2400" b="1" u="sng"/>
              <a:t>Example 2</a:t>
            </a:r>
            <a:r>
              <a:rPr lang="en-US" sz="240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620689"/>
            <a:ext cx="7696200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45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115" y="7889"/>
            <a:ext cx="8229600" cy="562074"/>
          </a:xfrm>
        </p:spPr>
        <p:txBody>
          <a:bodyPr/>
          <a:lstStyle/>
          <a:p>
            <a:r>
              <a:rPr lang="en-US" sz="2400" b="1" u="sng"/>
              <a:t>Example 2 – Factorization process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512" y="1048299"/>
            <a:ext cx="5029200" cy="4453753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799"/>
            <a:ext cx="4559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05" y="5599388"/>
            <a:ext cx="648072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6506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5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/>
          <a:lstStyle/>
          <a:p>
            <a:r>
              <a:rPr lang="en-US" sz="2800" b="1" u="sng"/>
              <a:t>Example 2 (contd.)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020050" cy="3672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229200"/>
            <a:ext cx="5505450" cy="11525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03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42" y="1856"/>
            <a:ext cx="8229600" cy="562074"/>
          </a:xfrm>
        </p:spPr>
        <p:txBody>
          <a:bodyPr/>
          <a:lstStyle/>
          <a:p>
            <a:r>
              <a:rPr lang="en-US" sz="2800" b="1" u="sng"/>
              <a:t>Example 3. </a:t>
            </a:r>
            <a:r>
              <a:rPr lang="en-US" sz="2800"/>
              <a:t>Simplify the Boolean Function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633" y="828837"/>
            <a:ext cx="8153400" cy="3608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38" y="1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7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624"/>
            <a:ext cx="8296275" cy="362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7729"/>
            <a:ext cx="8229600" cy="1008113"/>
          </a:xfrm>
        </p:spPr>
        <p:txBody>
          <a:bodyPr/>
          <a:lstStyle/>
          <a:p>
            <a:endParaRPr lang="en-US" sz="24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9" y="25289"/>
            <a:ext cx="7704856" cy="4775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76247" y="6996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/>
              <a:t>Example </a:t>
            </a:r>
            <a:r>
              <a:rPr lang="en-US" b="1"/>
              <a:t>3 – Factorization process</a:t>
            </a:r>
            <a:endParaRPr lang="en-US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04" y="530120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32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32650"/>
            <a:ext cx="8229600" cy="791947"/>
          </a:xfrm>
        </p:spPr>
        <p:txBody>
          <a:bodyPr/>
          <a:lstStyle/>
          <a:p>
            <a:r>
              <a:rPr lang="en-US" sz="2800" b="1" u="sng"/>
              <a:t>Example </a:t>
            </a:r>
            <a:r>
              <a:rPr lang="en-US" sz="2800" b="1"/>
              <a:t>3 – Central </a:t>
            </a:r>
            <a:r>
              <a:rPr lang="en-US" sz="2800" b="1" err="1"/>
              <a:t>Monoms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3" y="759939"/>
            <a:ext cx="82010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7" y="1698074"/>
            <a:ext cx="6219825" cy="3895725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3285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BB9E485-3B32-459A-95C0-394503759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13" y="5676731"/>
            <a:ext cx="6072414" cy="8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1" y="116632"/>
            <a:ext cx="8453799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598" y="5069686"/>
            <a:ext cx="5833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Example 3</a:t>
            </a:r>
            <a:r>
              <a:rPr lang="en-US" sz="3200" b="1"/>
              <a:t> – simplified forms</a:t>
            </a:r>
            <a:endParaRPr lang="en-US" sz="320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947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78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4544" y="434296"/>
            <a:ext cx="8229600" cy="1143000"/>
          </a:xfrm>
        </p:spPr>
        <p:txBody>
          <a:bodyPr/>
          <a:lstStyle/>
          <a:p>
            <a:r>
              <a:rPr lang="ro-RO" sz="3200" b="1" u="sng"/>
              <a:t>Moisil’s simplification method </a:t>
            </a:r>
            <a:br>
              <a:rPr lang="en-US" b="1" i="1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484784"/>
            <a:ext cx="7924800" cy="28803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38215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/>
          <a:lstStyle/>
          <a:p>
            <a:r>
              <a:rPr lang="en-US" sz="2400" b="1" u="sng"/>
              <a:t>Example 4</a:t>
            </a:r>
            <a:r>
              <a:rPr lang="en-US" sz="2400"/>
              <a:t>. Simplify the Boolean Function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620688"/>
            <a:ext cx="7848600" cy="415401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634082"/>
          </a:xfrm>
        </p:spPr>
        <p:txBody>
          <a:bodyPr/>
          <a:lstStyle/>
          <a:p>
            <a:r>
              <a:rPr lang="en-US" sz="2400" b="1" u="sng"/>
              <a:t>Example 4</a:t>
            </a:r>
            <a:r>
              <a:rPr lang="en-US" sz="2400" b="1"/>
              <a:t> (contd.)</a:t>
            </a:r>
            <a:endParaRPr lang="en-US" sz="24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4744"/>
            <a:ext cx="6567264" cy="41044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30390"/>
            <a:ext cx="4267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177281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4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624"/>
            <a:ext cx="7466664" cy="473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4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634082"/>
          </a:xfrm>
        </p:spPr>
        <p:txBody>
          <a:bodyPr/>
          <a:lstStyle/>
          <a:p>
            <a:r>
              <a:rPr lang="en-US" sz="2800" b="1" u="sng"/>
              <a:t>Example 4</a:t>
            </a:r>
            <a:r>
              <a:rPr lang="en-US" sz="2800" b="1"/>
              <a:t> (contd.)</a:t>
            </a:r>
            <a:endParaRPr lang="en-US" sz="28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980728"/>
            <a:ext cx="8382000" cy="574712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96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sz="2800" b="1" u="sng"/>
              <a:t>Example 4</a:t>
            </a:r>
            <a:r>
              <a:rPr lang="en-US" sz="2800" b="1"/>
              <a:t> (contd.)</a:t>
            </a:r>
            <a:endParaRPr lang="en-US" sz="28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7696200" cy="587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05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71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731"/>
            <a:ext cx="6120679" cy="654367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03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25"/>
            <a:ext cx="6802492" cy="5146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20272" y="116632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General</a:t>
            </a:r>
          </a:p>
          <a:p>
            <a:r>
              <a:rPr lang="en-US" b="1"/>
              <a:t>Simplification </a:t>
            </a:r>
          </a:p>
          <a:p>
            <a:r>
              <a:rPr lang="en-US" b="1"/>
              <a:t>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2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224" y="1556792"/>
            <a:ext cx="2664296" cy="1143000"/>
          </a:xfrm>
        </p:spPr>
        <p:txBody>
          <a:bodyPr/>
          <a:lstStyle/>
          <a:p>
            <a:r>
              <a:rPr lang="en-US" b="1" err="1"/>
              <a:t>Quine’s</a:t>
            </a:r>
            <a:r>
              <a:rPr lang="en-US" b="1"/>
              <a:t> method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6672"/>
            <a:ext cx="6848376" cy="444624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3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28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472514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(I)</a:t>
            </a:r>
            <a:endParaRPr lang="en-US" sz="32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504" y="116632"/>
            <a:ext cx="8568952" cy="4392488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" y="608416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567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085184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165" y="25014"/>
            <a:ext cx="8001000" cy="470013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1" y="15522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7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00608" y="5229200"/>
            <a:ext cx="8229600" cy="1143000"/>
          </a:xfrm>
        </p:spPr>
        <p:txBody>
          <a:bodyPr/>
          <a:lstStyle/>
          <a:p>
            <a:r>
              <a:rPr lang="en-US" sz="3200" b="1" u="sng" err="1"/>
              <a:t>Quine’s</a:t>
            </a:r>
            <a:r>
              <a:rPr lang="en-US" sz="3200" b="1" u="sng"/>
              <a:t> Method </a:t>
            </a:r>
            <a:r>
              <a:rPr lang="en-US" sz="3200" b="1"/>
              <a:t>–description (III)</a:t>
            </a:r>
            <a:endParaRPr lang="en-US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7677150" cy="46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0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8355"/>
            <a:ext cx="8229600" cy="1143000"/>
          </a:xfrm>
        </p:spPr>
        <p:txBody>
          <a:bodyPr/>
          <a:lstStyle/>
          <a:p>
            <a:r>
              <a:rPr lang="en-US" sz="2800" b="1" u="sng"/>
              <a:t>Example 1</a:t>
            </a:r>
            <a:r>
              <a:rPr lang="en-US" sz="2800"/>
              <a:t>. Simplify the Boolean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11" y="2680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71702"/>
            <a:ext cx="51816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628800"/>
            <a:ext cx="6300192" cy="46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8600" y="5445224"/>
            <a:ext cx="8229600" cy="1143000"/>
          </a:xfrm>
        </p:spPr>
        <p:txBody>
          <a:bodyPr/>
          <a:lstStyle/>
          <a:p>
            <a:r>
              <a:rPr lang="en-US" sz="3200" b="1" u="sng"/>
              <a:t>Example 1 (contd.)</a:t>
            </a:r>
            <a:endParaRPr lang="en-US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38"/>
            <a:ext cx="7643813" cy="479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4855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BED6EED9C834F9EF03A14A17975E4" ma:contentTypeVersion="6" ma:contentTypeDescription="Create a new document." ma:contentTypeScope="" ma:versionID="f355f2d5b3272ad46a017297351f3d7e">
  <xsd:schema xmlns:xsd="http://www.w3.org/2001/XMLSchema" xmlns:xs="http://www.w3.org/2001/XMLSchema" xmlns:p="http://schemas.microsoft.com/office/2006/metadata/properties" xmlns:ns2="f7ab6679-d4d8-40a3-aa7a-4381b81cea6a" targetNamespace="http://schemas.microsoft.com/office/2006/metadata/properties" ma:root="true" ma:fieldsID="6f20a7124d3df95ccce994c8510be50e" ns2:_="">
    <xsd:import namespace="f7ab6679-d4d8-40a3-aa7a-4381b81cea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b6679-d4d8-40a3-aa7a-4381b81cea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18DED9-C330-46F2-9CCC-6FAA76A17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357622-73BA-494F-8F76-83ED7B3CE629}">
  <ds:schemaRefs>
    <ds:schemaRef ds:uri="f7ab6679-d4d8-40a3-aa7a-4381b81cea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4F27F8A-F09F-43E1-8A57-1233E904317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Diseño predeterminado</vt:lpstr>
      <vt:lpstr>Quine-Mc’Clusky’s   and  Moisil’s        simplification methods</vt:lpstr>
      <vt:lpstr>PowerPoint Presentation</vt:lpstr>
      <vt:lpstr>PowerPoint Presentation</vt:lpstr>
      <vt:lpstr>Quine’s method</vt:lpstr>
      <vt:lpstr>Quine’s Method –description (I)</vt:lpstr>
      <vt:lpstr>Quine’s Method –description (II)</vt:lpstr>
      <vt:lpstr>Quine’s Method –description (III)</vt:lpstr>
      <vt:lpstr>Example 1. Simplify the Boolean Function</vt:lpstr>
      <vt:lpstr>Example 1 (contd.)</vt:lpstr>
      <vt:lpstr>Example 2. Simplify the Boolean Function</vt:lpstr>
      <vt:lpstr>Example 2 – Factorization process</vt:lpstr>
      <vt:lpstr>Example 2 (contd.)</vt:lpstr>
      <vt:lpstr>Example 3. Simplify the Boolean Function</vt:lpstr>
      <vt:lpstr>PowerPoint Presentation</vt:lpstr>
      <vt:lpstr>Example 3 – Central Monoms</vt:lpstr>
      <vt:lpstr>PowerPoint Presentation</vt:lpstr>
      <vt:lpstr>Moisil’s simplification method  </vt:lpstr>
      <vt:lpstr>Example 4. Simplify the Boolean Function</vt:lpstr>
      <vt:lpstr>Example 4 (contd.)</vt:lpstr>
      <vt:lpstr>Example 4 (contd.)</vt:lpstr>
      <vt:lpstr>Example 4 (contd.)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revision>1</cp:revision>
  <dcterms:created xsi:type="dcterms:W3CDTF">2010-05-23T14:28:12Z</dcterms:created>
  <dcterms:modified xsi:type="dcterms:W3CDTF">2022-01-03T14:23:15Z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0x0101003C2BED6EED9C834F9EF03A14A17975E4</vt:lpwstr>
  </property>
</Properties>
</file>