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65" r:id="rId12"/>
    <p:sldId id="266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86" r:id="rId25"/>
    <p:sldId id="285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7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BF76A4-BADB-4CD6-B399-EA17A667C91B}"/>
</file>

<file path=customXml/itemProps2.xml><?xml version="1.0" encoding="utf-8"?>
<ds:datastoreItem xmlns:ds="http://schemas.openxmlformats.org/officeDocument/2006/customXml" ds:itemID="{D22763A2-4AB7-45F9-8CFE-865AE92827E5}"/>
</file>

<file path=customXml/itemProps3.xml><?xml version="1.0" encoding="utf-8"?>
<ds:datastoreItem xmlns:ds="http://schemas.openxmlformats.org/officeDocument/2006/customXml" ds:itemID="{BBB12927-08EC-4B7D-9339-A944544C9193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1563</TotalTime>
  <Words>252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MIHAELA-ANA LUPEA</cp:lastModifiedBy>
  <cp:revision>70</cp:revision>
  <dcterms:created xsi:type="dcterms:W3CDTF">2017-10-15T14:41:12Z</dcterms:created>
  <dcterms:modified xsi:type="dcterms:W3CDTF">2021-10-11T15:57:06Z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