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8" r:id="rId4"/>
    <p:sldId id="279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2" r:id="rId19"/>
    <p:sldId id="270" r:id="rId20"/>
    <p:sldId id="271" r:id="rId21"/>
    <p:sldId id="277" r:id="rId22"/>
    <p:sldId id="269" r:id="rId23"/>
    <p:sldId id="274" r:id="rId24"/>
    <p:sldId id="276" r:id="rId25"/>
    <p:sldId id="27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91" d="100"/>
          <a:sy n="91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3666-392B-450E-9BFA-485A01A71EA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B0EF7-4737-4F3D-AC73-D936FA4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422E-8748-4C5E-B1E9-033410456215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17EA-33CC-49AB-A1F8-EAAB1DA3A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972A-B729-44EF-B6EB-435E274CE6D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7CB1-8501-4DBE-925E-40082DBB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4798A4-6AFC-4388-AC24-33B8205DF2B2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34C80-B9E5-461F-8386-E93894B6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BB6D-8F1D-40BB-96BE-40A0FD82ABA3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4C880-67C3-4833-AB73-F7B765A28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D9D-8C75-4B7B-AFF5-4F497C7C2CE3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1B78-DAFE-469B-98B1-6D646B682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24182-95A8-4D21-AE41-38DEC1045361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25A8-2005-436B-B4BD-36EEF4C1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1DF17-9E2E-447C-A9D6-D083FE270C7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691D9-2E0A-45A5-89C2-DFF1787B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E5F-468D-41FE-9559-648FCAF3E788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DAF7-4B75-433B-849B-1CA6EC8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206414-33F4-45BA-9279-29EBE533136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4D4C2-7824-4984-97CA-A775BF531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DB2AF9-1FF5-436F-BF59-00DAC6CE088E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35843-0940-4EB8-A070-3315EF2E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1ACBB2-CE28-48AB-A439-DD0CEC082BC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E72E6736-95FA-44D3-9606-DEC18B53A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49" r:id="rId4"/>
    <p:sldLayoutId id="2147483950" r:id="rId5"/>
    <p:sldLayoutId id="2147483957" r:id="rId6"/>
    <p:sldLayoutId id="2147483951" r:id="rId7"/>
    <p:sldLayoutId id="2147483958" r:id="rId8"/>
    <p:sldLayoutId id="2147483959" r:id="rId9"/>
    <p:sldLayoutId id="2147483952" r:id="rId10"/>
    <p:sldLayoutId id="21474839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Boolean Algebras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Boolean Functions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8989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4</a:t>
            </a:r>
            <a:endParaRPr lang="en-US" b="1" u="sng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305800" cy="3124200"/>
          </a:xfrm>
          <a:noFill/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8" y="3048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5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5</a:t>
            </a:r>
            <a:r>
              <a:rPr lang="en-US" dirty="0" smtClean="0"/>
              <a:t> (contd.)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9624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Notations</a:t>
            </a:r>
            <a:endParaRPr lang="en-US" b="1" u="sng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20000" cy="4495800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b="1" u="sng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001000" cy="4267200"/>
          </a:xfrm>
          <a:noFill/>
        </p:spPr>
      </p:pic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305800" cy="5257800"/>
          </a:xfrm>
          <a:noFill/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7696200" cy="5370513"/>
          </a:xfrm>
          <a:noFill/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09600"/>
            <a:ext cx="8382000" cy="5761038"/>
          </a:xfrm>
          <a:noFill/>
        </p:spPr>
      </p:pic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endParaRPr lang="en-US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696200" cy="5562600"/>
          </a:xfrm>
          <a:noFill/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Boolean algebras and Boolean functions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Minterms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maxterms</a:t>
            </a:r>
            <a:r>
              <a:rPr lang="en-US" sz="2400" b="1" dirty="0" smtClean="0"/>
              <a:t> - properties</a:t>
            </a:r>
            <a:endParaRPr lang="en-US" sz="2400" b="1" dirty="0"/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772400" cy="5410200"/>
          </a:xfrm>
          <a:noFill/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10</a:t>
            </a:r>
            <a:endParaRPr lang="en-US" b="1" u="sng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5800"/>
            <a:ext cx="7696200" cy="5715000"/>
          </a:xfrm>
          <a:noFill/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endParaRPr lang="en-US" b="1" u="sng" dirty="0"/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91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7772400" cy="5603875"/>
          </a:xfrm>
          <a:noFill/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12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o-RO" sz="2200" b="1" dirty="0" smtClean="0">
                <a:latin typeface="Times New Roman" pitchFamily="18" charset="0"/>
                <a:cs typeface="Times New Roman" pitchFamily="18" charset="0"/>
              </a:rPr>
              <a:t>Write the canonical forms of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305800" cy="4608513"/>
          </a:xfrm>
          <a:noFill/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444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0975"/>
            <a:ext cx="54292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600200"/>
            <a:ext cx="7038975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1066800"/>
            <a:ext cx="4572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024181"/>
            <a:ext cx="6648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Moisil</a:t>
            </a:r>
            <a:r>
              <a:rPr lang="en-US" dirty="0" smtClean="0"/>
              <a:t> – </a:t>
            </a:r>
            <a:r>
              <a:rPr lang="en-US" dirty="0" err="1" smtClean="0"/>
              <a:t>citate</a:t>
            </a:r>
            <a:r>
              <a:rPr lang="en-US" dirty="0" smtClean="0"/>
              <a:t> </a:t>
            </a:r>
            <a:r>
              <a:rPr lang="en-US" dirty="0" err="1" smtClean="0"/>
              <a:t>celebre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3" y="762000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02" y="381000"/>
            <a:ext cx="60960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Moisil</a:t>
            </a:r>
            <a:r>
              <a:rPr lang="en-US" dirty="0"/>
              <a:t> – </a:t>
            </a:r>
            <a:r>
              <a:rPr lang="en-US" dirty="0" err="1"/>
              <a:t>citate</a:t>
            </a:r>
            <a:r>
              <a:rPr lang="en-US" dirty="0"/>
              <a:t> </a:t>
            </a:r>
            <a:r>
              <a:rPr lang="en-US" dirty="0" err="1"/>
              <a:t>celebre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83820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Algebra</a:t>
            </a:r>
            <a:endParaRPr lang="en-US" sz="2400" b="1" u="sng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153400" cy="5410200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1</a:t>
            </a:r>
            <a:endParaRPr lang="en-US" b="1" u="sng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848600" cy="3581400"/>
          </a:xfrm>
          <a:noFill/>
        </p:spPr>
      </p:pic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848600" cy="5257800"/>
          </a:xfrm>
          <a:noFill/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functions</a:t>
            </a:r>
            <a:endParaRPr lang="en-US" sz="24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305800" cy="51816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2B4D5-2808-4542-81E6-551ECDC68EC7}"/>
</file>

<file path=customXml/itemProps2.xml><?xml version="1.0" encoding="utf-8"?>
<ds:datastoreItem xmlns:ds="http://schemas.openxmlformats.org/officeDocument/2006/customXml" ds:itemID="{5BF4D7E6-7C50-42B8-A1A7-2A4939BE28D5}"/>
</file>

<file path=customXml/itemProps3.xml><?xml version="1.0" encoding="utf-8"?>
<ds:datastoreItem xmlns:ds="http://schemas.openxmlformats.org/officeDocument/2006/customXml" ds:itemID="{0D73EE64-A5BD-4A44-B64D-39B578833AA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3395</TotalTime>
  <Words>55</Words>
  <Application>Microsoft Office PowerPoint</Application>
  <PresentationFormat>On-screen Show (4:3)</PresentationFormat>
  <Paragraphs>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Boolean Algebras and     Boolean Functions</vt:lpstr>
      <vt:lpstr>Boolean algebras and Boolean functions  </vt:lpstr>
      <vt:lpstr>PowerPoint Presentation</vt:lpstr>
      <vt:lpstr>Moisil – citate celebre</vt:lpstr>
      <vt:lpstr>Moisil – citate celebre</vt:lpstr>
      <vt:lpstr>Boolean Algebra</vt:lpstr>
      <vt:lpstr>Example 1</vt:lpstr>
      <vt:lpstr>PowerPoint Presentation</vt:lpstr>
      <vt:lpstr>Boolean functions</vt:lpstr>
      <vt:lpstr>Theorems</vt:lpstr>
      <vt:lpstr>Example 4</vt:lpstr>
      <vt:lpstr>PowerPoint Presentation</vt:lpstr>
      <vt:lpstr>Example 5 (contd.)</vt:lpstr>
      <vt:lpstr>Notations</vt:lpstr>
      <vt:lpstr>Canonical forms of Boolean functions</vt:lpstr>
      <vt:lpstr>Canonical forms of Boolean functions</vt:lpstr>
      <vt:lpstr>PowerPoint Presentation</vt:lpstr>
      <vt:lpstr>PowerPoint Presentation</vt:lpstr>
      <vt:lpstr>Minterms and Maxterms</vt:lpstr>
      <vt:lpstr>Minterms and maxterms - properties</vt:lpstr>
      <vt:lpstr>PowerPoint Presentation</vt:lpstr>
      <vt:lpstr>Example 10</vt:lpstr>
      <vt:lpstr>Example 11</vt:lpstr>
      <vt:lpstr>PowerPoint Presentation</vt:lpstr>
      <vt:lpstr>Example 12  Write the canonical forms of the function.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Internet</cp:lastModifiedBy>
  <cp:revision>187</cp:revision>
  <dcterms:created xsi:type="dcterms:W3CDTF">2017-10-28T06:03:07Z</dcterms:created>
  <dcterms:modified xsi:type="dcterms:W3CDTF">2021-11-22T19:47:50Z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