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3" r:id="rId18"/>
    <p:sldId id="29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90" r:id="rId32"/>
    <p:sldId id="291" r:id="rId33"/>
    <p:sldId id="292" r:id="rId34"/>
    <p:sldId id="288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4" autoAdjust="0"/>
    <p:restoredTop sz="94660"/>
  </p:normalViewPr>
  <p:slideViewPr>
    <p:cSldViewPr>
      <p:cViewPr varScale="1">
        <p:scale>
          <a:sx n="77" d="100"/>
          <a:sy n="77" d="100"/>
        </p:scale>
        <p:origin x="16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72F4-4470-4F12-8EB0-CCCF068C48FB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A77D449-C9D4-4F0E-8FA8-6B61D5A06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919C-A5D3-486B-B908-25EB68844B71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51028-DF2A-4961-8DAE-2A3A170F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54CC-FF00-42E1-8382-479EEC3DCCB0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A42D7-FF78-4899-A028-A245A7560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5DF0C-4168-4EDF-B065-B46058E47B59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DB96C-544E-4AB2-9B64-C60ABB81D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85F6-5D4B-4D63-8639-84BB0226843A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B9D0BF4-C982-4736-B75F-243D30188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FF8D-BA65-4C1F-AAB8-599F6E744500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22E5-0276-4C3A-89CF-88B78024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47A6-2078-4B89-A4F4-BA917A747BE9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CA82-AF7D-4E9A-A5F7-E63BEBAA1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2B79A5-3329-441C-AE01-D4EB813E5790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2BBA3-FF9F-4E47-8461-10978D8E8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4823-D857-4A50-8333-F62588C08D8E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1929-B627-4F36-B621-50ADCBC06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86E747-C06B-4696-817C-A58CABA03FFC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2CFF8-1883-40E4-8E63-3A164B7D0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0D333-15B0-46A2-86DB-C0387C8323C3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857B0-A663-4F22-AD3B-0BFBF46A0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4160F-1030-44B2-9D7E-579492D34430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C33338D6-61DA-48D7-8AC6-1D1F56F9DE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6" r:id="rId4"/>
    <p:sldLayoutId id="2147483817" r:id="rId5"/>
    <p:sldLayoutId id="2147483824" r:id="rId6"/>
    <p:sldLayoutId id="2147483818" r:id="rId7"/>
    <p:sldLayoutId id="2147483825" r:id="rId8"/>
    <p:sldLayoutId id="2147483826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xXaizglscw" TargetMode="External"/><Relationship Id="rId2" Type="http://schemas.openxmlformats.org/officeDocument/2006/relationships/hyperlink" Target="https://www.youtube.com/watch?v=w6E7aQnA4W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kQeDnFUNW-Q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5.wmf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0.wmf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629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Circuits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600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Combinational circuits</a:t>
            </a:r>
            <a:endParaRPr lang="en-US" sz="2600" b="1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62972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Examples </a:t>
            </a:r>
            <a:r>
              <a:rPr lang="ro-RO" b="1" dirty="0" smtClean="0"/>
              <a:t>of useful combinational circuits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GB" b="1" u="sng" dirty="0" smtClean="0"/>
              <a:t>Example 4</a:t>
            </a:r>
            <a:endParaRPr lang="en-US" dirty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</a:t>
            </a:r>
            <a:endParaRPr lang="en-US" sz="2600" b="1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620000" cy="51276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375126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 parallel adder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9990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 parallel adder</a:t>
            </a:r>
            <a:r>
              <a:rPr lang="en-US" sz="3200" b="1" dirty="0" smtClean="0"/>
              <a:t> (contd.)</a:t>
            </a:r>
            <a:r>
              <a:rPr lang="ro-RO" sz="32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514488" y="0"/>
            <a:ext cx="7467600" cy="48736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7772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Fun with logic circuits</a:t>
            </a:r>
          </a:p>
          <a:p>
            <a:endParaRPr lang="en-US" dirty="0"/>
          </a:p>
          <a:p>
            <a:r>
              <a:rPr lang="en-US" b="1" dirty="0" smtClean="0"/>
              <a:t>Domino computer: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www.youtube.com/watch?v=w6E7aQnA4Ws</a:t>
            </a:r>
            <a:endParaRPr lang="en-US" smtClean="0"/>
          </a:p>
          <a:p>
            <a:endParaRPr lang="en-US" dirty="0"/>
          </a:p>
          <a:p>
            <a:r>
              <a:rPr lang="en-US" b="1" dirty="0" smtClean="0"/>
              <a:t>Water computer: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www.youtube.com/watch?v=IxXaizglscw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Logic gates using </a:t>
            </a:r>
            <a:r>
              <a:rPr lang="en-US" b="1" dirty="0" err="1"/>
              <a:t>Gears,Marbles</a:t>
            </a:r>
            <a:r>
              <a:rPr lang="en-US" b="1" dirty="0"/>
              <a:t> &amp; Dominoes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www.youtube.com/watch?v=kQeDnFUNW-Q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7772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HAPPY NEW YEAR!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5705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7</a:t>
            </a:r>
            <a:r>
              <a:rPr lang="en-US" sz="2800" b="1" dirty="0" smtClean="0"/>
              <a:t>. Full </a:t>
            </a:r>
            <a:r>
              <a:rPr lang="en-US" sz="2800" b="1" dirty="0" err="1" smtClean="0"/>
              <a:t>Subtractor</a:t>
            </a:r>
            <a:r>
              <a:rPr lang="en-US" sz="2800" b="1" dirty="0" smtClean="0"/>
              <a:t> (contd.)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75438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r>
              <a:rPr lang="en-US" sz="3200" b="1" dirty="0" smtClean="0"/>
              <a:t> (contd.)</a:t>
            </a:r>
            <a:endParaRPr lang="en-US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696200" cy="44275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</a:t>
            </a:r>
            <a:r>
              <a:rPr lang="en-US" sz="3200" b="1" dirty="0" smtClean="0"/>
              <a:t>t</a:t>
            </a:r>
            <a:r>
              <a:rPr lang="ro-RO" sz="3200" b="1" dirty="0" smtClean="0"/>
              <a:t> parallel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subtractor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2600" b="1" u="sng" dirty="0" smtClean="0"/>
              <a:t>Example 8</a:t>
            </a:r>
            <a:r>
              <a:rPr lang="en-US" sz="2600" b="1" dirty="0" smtClean="0"/>
              <a:t>. </a:t>
            </a:r>
            <a:r>
              <a:rPr lang="ro-RO" sz="2600" b="1" i="1" dirty="0" smtClean="0"/>
              <a:t>n</a:t>
            </a:r>
            <a:r>
              <a:rPr lang="ro-RO" sz="2600" b="1" dirty="0" smtClean="0"/>
              <a:t> - bit parallel </a:t>
            </a:r>
            <a:r>
              <a:rPr lang="en-US" sz="2600" b="1" dirty="0" err="1" smtClean="0"/>
              <a:t>subtractor</a:t>
            </a:r>
            <a:r>
              <a:rPr lang="en-US" sz="2600" b="1" dirty="0" smtClean="0"/>
              <a:t> (contd.)</a:t>
            </a:r>
            <a:r>
              <a:rPr lang="ro-RO" sz="2600" b="1" dirty="0" smtClean="0"/>
              <a:t>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endParaRPr lang="en-US" sz="2600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37560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</a:t>
            </a:r>
            <a:endParaRPr lang="en-US" sz="2600" b="1" dirty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 (contd.)</a:t>
            </a:r>
            <a:endParaRPr lang="en-US" sz="26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368617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10</a:t>
            </a:r>
            <a:r>
              <a:rPr lang="en-US" sz="2600" b="1" dirty="0" smtClean="0"/>
              <a:t>. Decoder</a:t>
            </a:r>
            <a:endParaRPr lang="en-US" sz="2600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772400" cy="51514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10</a:t>
            </a:r>
            <a:r>
              <a:rPr lang="en-US" sz="3200" b="1" dirty="0" smtClean="0"/>
              <a:t>. Decoder (contd.)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648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   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3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467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Logic Circuits</a:t>
            </a:r>
            <a:endParaRPr lang="en-US" b="1" u="sng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478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342900"/>
            <a:ext cx="8763000" cy="990600"/>
          </a:xfrm>
        </p:spPr>
        <p:txBody>
          <a:bodyPr>
            <a:noAutofit/>
          </a:bodyPr>
          <a:lstStyle/>
          <a:p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 smtClean="0"/>
              <a:t>Example 12. </a:t>
            </a:r>
            <a:r>
              <a:rPr lang="en-GB" sz="2000" b="1" dirty="0" smtClean="0"/>
              <a:t>Implement </a:t>
            </a:r>
            <a:r>
              <a:rPr lang="en-GB" sz="2000" b="1" dirty="0"/>
              <a:t>the </a:t>
            </a:r>
            <a:r>
              <a:rPr lang="en-GB" sz="2000" b="1" dirty="0" smtClean="0"/>
              <a:t>Simplified Logic Circuit </a:t>
            </a:r>
            <a:br>
              <a:rPr lang="en-GB" sz="2000" b="1" dirty="0" smtClean="0"/>
            </a:br>
            <a:r>
              <a:rPr lang="en-GB" sz="2000" b="1" dirty="0"/>
              <a:t> </a:t>
            </a:r>
            <a:r>
              <a:rPr lang="en-GB" sz="2000" b="1" dirty="0" smtClean="0"/>
              <a:t>                   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r>
              <a:rPr lang="en-GB" sz="2000" b="1" dirty="0" smtClean="0"/>
              <a:t>using </a:t>
            </a:r>
            <a:r>
              <a:rPr lang="en-GB" sz="2000" b="1" dirty="0"/>
              <a:t>only </a:t>
            </a:r>
            <a:r>
              <a:rPr lang="en-GB" sz="2000" b="1" u="sng" dirty="0"/>
              <a:t>NAND</a:t>
            </a:r>
            <a:r>
              <a:rPr lang="en-GB" sz="2000" b="1" dirty="0"/>
              <a:t> </a:t>
            </a:r>
            <a:r>
              <a:rPr lang="en-GB" sz="2000" b="1" dirty="0" smtClean="0"/>
              <a:t>gates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34"/>
            <a:ext cx="7467600" cy="334962"/>
          </a:xfrm>
        </p:spPr>
        <p:txBody>
          <a:bodyPr>
            <a:noAutofit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12(contd.)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595"/>
              </p:ext>
            </p:extLst>
          </p:nvPr>
        </p:nvGraphicFramePr>
        <p:xfrm>
          <a:off x="7013664" y="4191001"/>
          <a:ext cx="1330566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748975" imgH="203112" progId="Equation.3">
                  <p:embed/>
                </p:oleObj>
              </mc:Choice>
              <mc:Fallback>
                <p:oleObj name="Equation" r:id="rId3" imgW="748975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64" y="4191001"/>
                        <a:ext cx="1330566" cy="30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0724"/>
              </p:ext>
            </p:extLst>
          </p:nvPr>
        </p:nvGraphicFramePr>
        <p:xfrm>
          <a:off x="7043379" y="4648200"/>
          <a:ext cx="14630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990170" imgH="203112" progId="Equation.3">
                  <p:embed/>
                </p:oleObj>
              </mc:Choice>
              <mc:Fallback>
                <p:oleObj name="Equation" r:id="rId5" imgW="99017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79" y="4648200"/>
                        <a:ext cx="146304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172311"/>
            <a:ext cx="4553132" cy="2530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36" y="607154"/>
            <a:ext cx="7304328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1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51"/>
            <a:ext cx="7467600" cy="808038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Example </a:t>
            </a:r>
            <a:r>
              <a:rPr lang="en-GB" sz="2000" b="1" u="sng" dirty="0" smtClean="0"/>
              <a:t>13. </a:t>
            </a:r>
            <a:r>
              <a:rPr lang="en-GB" sz="2000" b="1" dirty="0" smtClean="0"/>
              <a:t>Implement </a:t>
            </a:r>
            <a:r>
              <a:rPr lang="en-GB" sz="2000" b="1" dirty="0"/>
              <a:t>the Logic Circuit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br>
              <a:rPr lang="en-GB" sz="2000" b="1" i="1" dirty="0"/>
            </a:br>
            <a:r>
              <a:rPr lang="en-GB" sz="2000" b="1" i="1" dirty="0"/>
              <a:t>				</a:t>
            </a:r>
            <a:r>
              <a:rPr lang="en-GB" sz="2000" b="1" dirty="0"/>
              <a:t>using only </a:t>
            </a:r>
            <a:r>
              <a:rPr lang="en-GB" sz="2000" b="1" u="heavy" dirty="0" smtClean="0"/>
              <a:t>NOR</a:t>
            </a:r>
            <a:r>
              <a:rPr lang="en-GB" sz="2000" b="1" dirty="0" smtClean="0"/>
              <a:t> </a:t>
            </a:r>
            <a:r>
              <a:rPr lang="en-GB" sz="2000" b="1" dirty="0"/>
              <a:t>gates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106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13(contd</a:t>
            </a:r>
            <a:r>
              <a:rPr lang="en-GB" sz="2400" b="1" u="sng" dirty="0"/>
              <a:t>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9455"/>
              </p:ext>
            </p:extLst>
          </p:nvPr>
        </p:nvGraphicFramePr>
        <p:xfrm>
          <a:off x="7347148" y="4733925"/>
          <a:ext cx="1169151" cy="30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48" y="4733925"/>
                        <a:ext cx="1169151" cy="304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70852"/>
              </p:ext>
            </p:extLst>
          </p:nvPr>
        </p:nvGraphicFramePr>
        <p:xfrm>
          <a:off x="7160525" y="5150899"/>
          <a:ext cx="15285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5" imgW="1066337" imgH="215806" progId="Equation.3">
                  <p:embed/>
                </p:oleObj>
              </mc:Choice>
              <mc:Fallback>
                <p:oleObj name="Equation" r:id="rId5" imgW="106633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25" y="5150899"/>
                        <a:ext cx="1528549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685" y="685800"/>
            <a:ext cx="7172325" cy="404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705350"/>
            <a:ext cx="5210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 </a:t>
            </a:r>
            <a:endParaRPr lang="en-US" b="1" u="sng" dirty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</a:t>
            </a:r>
            <a:r>
              <a:rPr lang="en-US" b="1" dirty="0" smtClean="0"/>
              <a:t> (contd.) 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77724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14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7620000" cy="5029200"/>
          </a:xfrm>
          <a:noFill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248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Basic gates – IEEE standards</a:t>
            </a:r>
            <a:endParaRPr lang="en-US" b="1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467600" cy="4089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81000"/>
            <a:ext cx="7239000" cy="2305050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Derived gates</a:t>
            </a:r>
            <a:r>
              <a:rPr lang="en-US" sz="2600" b="1" dirty="0" smtClean="0"/>
              <a:t>:</a:t>
            </a:r>
            <a:r>
              <a:rPr lang="en-US" sz="2600" dirty="0" smtClean="0"/>
              <a:t>  </a:t>
            </a:r>
            <a:r>
              <a:rPr lang="en-US" sz="2500" b="1" dirty="0" smtClean="0"/>
              <a:t>XOR, NAND, NOR, NXOR</a:t>
            </a:r>
            <a:endParaRPr lang="en-US" sz="2500" b="1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40386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34" y="5045015"/>
            <a:ext cx="756285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1</a:t>
            </a:r>
            <a:endParaRPr lang="en-US" sz="28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79248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2</a:t>
            </a:r>
            <a:endParaRPr lang="en-US" sz="2600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229600" cy="4800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3</a:t>
            </a:r>
            <a:r>
              <a:rPr lang="en-US" sz="2600" b="1" dirty="0" smtClean="0"/>
              <a:t>. NAND is a universal gate</a:t>
            </a:r>
            <a:br>
              <a:rPr lang="en-US" sz="2600" b="1" dirty="0" smtClean="0"/>
            </a:br>
            <a:r>
              <a:rPr lang="en-US" sz="2600" b="1" dirty="0" smtClean="0"/>
              <a:t>      -</a:t>
            </a:r>
            <a:r>
              <a:rPr lang="en-US" sz="2400" b="1" dirty="0" smtClean="0"/>
              <a:t>it can be used to produce  all the other gates</a:t>
            </a:r>
            <a:endParaRPr lang="en-US" sz="2600" b="1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7696200" cy="4114800"/>
          </a:xfrm>
          <a:noFill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D25B1E-07B8-4394-A66A-6F32675AFD23}"/>
</file>

<file path=customXml/itemProps2.xml><?xml version="1.0" encoding="utf-8"?>
<ds:datastoreItem xmlns:ds="http://schemas.openxmlformats.org/officeDocument/2006/customXml" ds:itemID="{7EBBF57D-F5B6-45E0-A004-026DE0AFD6CD}"/>
</file>

<file path=customXml/itemProps3.xml><?xml version="1.0" encoding="utf-8"?>
<ds:datastoreItem xmlns:ds="http://schemas.openxmlformats.org/officeDocument/2006/customXml" ds:itemID="{F6A0C865-9D6C-42D4-9D59-9C079853CE2D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3245</TotalTime>
  <Words>213</Words>
  <Application>Microsoft Office PowerPoint</Application>
  <PresentationFormat>On-screen Show (4:3)</PresentationFormat>
  <Paragraphs>45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Algerian</vt:lpstr>
      <vt:lpstr>Arial</vt:lpstr>
      <vt:lpstr>Century Schoolbook</vt:lpstr>
      <vt:lpstr>Times New Roman</vt:lpstr>
      <vt:lpstr>Wingdings</vt:lpstr>
      <vt:lpstr>Wingdings 2</vt:lpstr>
      <vt:lpstr>Oriel</vt:lpstr>
      <vt:lpstr>Equation</vt:lpstr>
      <vt:lpstr>LOGIC Circuits</vt:lpstr>
      <vt:lpstr>     HAPPY NEW YEAR! </vt:lpstr>
      <vt:lpstr>Logic Circuits</vt:lpstr>
      <vt:lpstr>    Basic gates – IEEE standards</vt:lpstr>
      <vt:lpstr>PowerPoint Presentation</vt:lpstr>
      <vt:lpstr>Derived gates:  XOR, NAND, NOR, NXOR</vt:lpstr>
      <vt:lpstr>Example 1</vt:lpstr>
      <vt:lpstr>Example 2</vt:lpstr>
      <vt:lpstr>Example 3. NAND is a universal gate       -it can be used to produce  all the other gates</vt:lpstr>
      <vt:lpstr>Combinational circuits</vt:lpstr>
      <vt:lpstr>Examples of useful combinational circuits </vt:lpstr>
      <vt:lpstr>Example 4</vt:lpstr>
      <vt:lpstr>Example 5. Full Adder</vt:lpstr>
      <vt:lpstr>Example 5. Full Adder (contd.)</vt:lpstr>
      <vt:lpstr>Example 5. Full Adder (contd.)</vt:lpstr>
      <vt:lpstr>Example 6. n - bit parallel adder  </vt:lpstr>
      <vt:lpstr>Example 6. n - bit parallel adder (contd.)  </vt:lpstr>
      <vt:lpstr>PowerPoint Presentation</vt:lpstr>
      <vt:lpstr>Example 7. Full Subtractor</vt:lpstr>
      <vt:lpstr>Example 7. Full Subtractor (contd.)</vt:lpstr>
      <vt:lpstr>Example 7. Full Subtractor (contd.)</vt:lpstr>
      <vt:lpstr>Example 8. n - bit parallel subtractor </vt:lpstr>
      <vt:lpstr>Example 8. n - bit parallel subtractor (contd.)  </vt:lpstr>
      <vt:lpstr>Example 9. Encoder</vt:lpstr>
      <vt:lpstr>Example 9. Encoder (contd.)</vt:lpstr>
      <vt:lpstr>Example 10. Decoder</vt:lpstr>
      <vt:lpstr>Example 10. Decoder (contd.)</vt:lpstr>
      <vt:lpstr>Example 11.     7 segments Circuit</vt:lpstr>
      <vt:lpstr>Example 11. 7 segments Circuit</vt:lpstr>
      <vt:lpstr>     Example 12. Implement the Simplified Logic Circuit                       for S3 using only NAND gates  </vt:lpstr>
      <vt:lpstr>Example 12(contd.)</vt:lpstr>
      <vt:lpstr>Example 13. Implement the Logic Circuit for S3      using only NOR gates</vt:lpstr>
      <vt:lpstr>Example 13(contd.)</vt:lpstr>
      <vt:lpstr>Binary codes </vt:lpstr>
      <vt:lpstr>Binary codes (contd.) </vt:lpstr>
      <vt:lpstr>Example 14.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Windows User</cp:lastModifiedBy>
  <cp:revision>187</cp:revision>
  <dcterms:created xsi:type="dcterms:W3CDTF">2017-10-24T14:24:02Z</dcterms:created>
  <dcterms:modified xsi:type="dcterms:W3CDTF">2022-01-04T06:53:25Z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