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08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AE4F-8121-40BB-A23D-B9E151EF514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9E29EC-E262-48FE-A00A-C19C90FF1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s4jdemo.appspo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400" dirty="0">
                <a:hlinkClick r:id="rId2"/>
              </a:rPr>
              <a:t>http://ws4jdemo.appspot.com/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09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91502"/>
            <a:ext cx="9447808" cy="50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563880"/>
            <a:ext cx="95326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397192"/>
            <a:ext cx="8481060" cy="1507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" y="1695450"/>
            <a:ext cx="84810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9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0"/>
            <a:ext cx="9047798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" y="4038600"/>
            <a:ext cx="9532144" cy="2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" y="107632"/>
            <a:ext cx="8763953" cy="2314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8" y="2422207"/>
            <a:ext cx="881634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8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203960"/>
            <a:ext cx="1205484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13D53629F7A4097908101A1D4BB2A" ma:contentTypeVersion="0" ma:contentTypeDescription="Create a new document." ma:contentTypeScope="" ma:versionID="56f20941cb64044081f1ee7514574f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243A22-D04B-4BAD-89BE-BC765616C6E6}"/>
</file>

<file path=customXml/itemProps2.xml><?xml version="1.0" encoding="utf-8"?>
<ds:datastoreItem xmlns:ds="http://schemas.openxmlformats.org/officeDocument/2006/customXml" ds:itemID="{42A565E0-B068-4143-83BF-11DC2EEBA2C7}"/>
</file>

<file path=customXml/itemProps3.xml><?xml version="1.0" encoding="utf-8"?>
<ds:datastoreItem xmlns:ds="http://schemas.openxmlformats.org/officeDocument/2006/customXml" ds:itemID="{77FBF6AE-ABCD-4074-AFDA-61F55977854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WordNet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Similarity</dc:title>
  <dc:creator>Mihai</dc:creator>
  <cp:lastModifiedBy>Mihai</cp:lastModifiedBy>
  <cp:revision>5</cp:revision>
  <dcterms:created xsi:type="dcterms:W3CDTF">2022-03-14T07:09:17Z</dcterms:created>
  <dcterms:modified xsi:type="dcterms:W3CDTF">2022-03-14T07:46:06Z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0x01010021D13D53629F7A4097908101A1D4BB2A</vt:lpwstr>
  </property>
</Properties>
</file>