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80" r:id="rId4"/>
    <p:sldId id="272" r:id="rId5"/>
    <p:sldId id="258" r:id="rId6"/>
    <p:sldId id="261" r:id="rId7"/>
    <p:sldId id="281" r:id="rId8"/>
    <p:sldId id="282" r:id="rId9"/>
    <p:sldId id="283" r:id="rId10"/>
    <p:sldId id="286" r:id="rId11"/>
    <p:sldId id="285" r:id="rId12"/>
    <p:sldId id="284" r:id="rId13"/>
    <p:sldId id="287" r:id="rId14"/>
    <p:sldId id="288" r:id="rId15"/>
    <p:sldId id="289" r:id="rId16"/>
    <p:sldId id="290" r:id="rId17"/>
    <p:sldId id="291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30" autoAdjust="0"/>
    <p:restoredTop sz="94660"/>
  </p:normalViewPr>
  <p:slideViewPr>
    <p:cSldViewPr>
      <p:cViewPr varScale="1">
        <p:scale>
          <a:sx n="76" d="100"/>
          <a:sy n="76" d="100"/>
        </p:scale>
        <p:origin x="4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91837F7-5110-498D-82B1-0120AC87A388}" type="datetimeFigureOut">
              <a:rPr lang="en-US"/>
              <a:pPr>
                <a:defRPr/>
              </a:pPr>
              <a:t>3/17/2024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9087D6E-336F-4738-8807-B84AC12CF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07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087D6E-336F-4738-8807-B84AC12CF04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86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7C549-76C5-42FF-84FF-6F8CE400BB60}" type="datetimeFigureOut">
              <a:rPr lang="en-US"/>
              <a:pPr>
                <a:defRPr/>
              </a:pPr>
              <a:t>3/17/2024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11B05-53A5-4A80-8803-730DDBF21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34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BDF10-E93D-44B3-82EE-25B14604D666}" type="datetimeFigureOut">
              <a:rPr lang="en-US"/>
              <a:pPr>
                <a:defRPr/>
              </a:pPr>
              <a:t>3/17/2024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98C43-BAE1-49B8-AA1F-D628300FA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4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53C5B-DB40-432B-A739-FF0CF48819DF}" type="datetimeFigureOut">
              <a:rPr lang="en-US"/>
              <a:pPr>
                <a:defRPr/>
              </a:pPr>
              <a:t>3/17/2024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17DAE-F8B0-4E13-9C72-F43441A96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6C46204-533B-4211-AD32-F9CE3F926C87}" type="datetimeFigureOut">
              <a:rPr lang="en-US"/>
              <a:pPr>
                <a:defRPr/>
              </a:pPr>
              <a:t>3/17/2024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FBD84-139E-45E5-8F35-F7CE351C1D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9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AC21A-EBB2-4B29-9FCC-8612BAC36E45}" type="datetimeFigureOut">
              <a:rPr lang="en-US"/>
              <a:pPr>
                <a:defRPr/>
              </a:pPr>
              <a:t>3/17/2024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E9965-29A1-416F-8568-8BE0A741E5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22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E90D5-B6AC-4A32-A59E-2BF7E96AE9AF}" type="datetimeFigureOut">
              <a:rPr lang="en-US"/>
              <a:pPr>
                <a:defRPr/>
              </a:pPr>
              <a:t>3/17/2024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35F5E-4977-4EFD-84F1-6C3B13D948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5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DB7C3-3915-4DE9-A6E7-92D35A5125C5}" type="datetimeFigureOut">
              <a:rPr lang="en-US"/>
              <a:pPr>
                <a:defRPr/>
              </a:pPr>
              <a:t>3/17/2024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B080F-F664-4264-AEB7-A9679ABCA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B9C64E0-2798-4676-BF55-CE2CB471088D}" type="datetimeFigureOut">
              <a:rPr lang="en-US"/>
              <a:pPr>
                <a:defRPr/>
              </a:pPr>
              <a:t>3/17/2024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C39BC-86ED-4DCB-8401-C8E583F7AD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1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0C092-1BDA-4B1D-B3DB-987FDA5EAA7E}" type="datetimeFigureOut">
              <a:rPr lang="en-US"/>
              <a:pPr>
                <a:defRPr/>
              </a:pPr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2F41D-C886-4787-8EAA-BA9D59854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0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traight Connec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958D4F2-DDF0-41BB-910F-3041A14A684E}" type="datetimeFigureOut">
              <a:rPr lang="en-US"/>
              <a:pPr>
                <a:defRPr/>
              </a:pPr>
              <a:t>3/17/2024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04677-1D7E-46F5-8205-6431E21DC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89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2008E55-26F1-4F62-A36B-F7AA62FCE071}" type="datetimeFigureOut">
              <a:rPr lang="en-US"/>
              <a:pPr>
                <a:defRPr/>
              </a:pPr>
              <a:t>3/17/2024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5F5C9-FF04-487B-A74B-DF014EA76D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0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BF750AD-527D-4592-BC5A-034359D24527}" type="datetimeFigureOut">
              <a:rPr lang="en-US"/>
              <a:pPr>
                <a:defRPr/>
              </a:pPr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fld id="{8176730C-64AA-44BA-90F4-AE488BA3F2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48" r:id="rId4"/>
    <p:sldLayoutId id="2147483849" r:id="rId5"/>
    <p:sldLayoutId id="2147483856" r:id="rId6"/>
    <p:sldLayoutId id="2147483850" r:id="rId7"/>
    <p:sldLayoutId id="2147483857" r:id="rId8"/>
    <p:sldLayoutId id="2147483858" r:id="rId9"/>
    <p:sldLayoutId id="2147483851" r:id="rId10"/>
    <p:sldLayoutId id="214748385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86000"/>
            <a:ext cx="7772400" cy="1752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ro-RO" sz="3600" dirty="0" smtClean="0"/>
              <a:t>Clustering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	</a:t>
            </a:r>
            <a:r>
              <a:rPr lang="en-US" sz="3600" smtClean="0"/>
              <a:t>	</a:t>
            </a:r>
            <a:endParaRPr lang="en-US" sz="3600" dirty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1676400" y="152400"/>
            <a:ext cx="7467600" cy="1371600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ro-RO" dirty="0" smtClean="0"/>
          </a:p>
        </p:txBody>
      </p:sp>
      <p:pic>
        <p:nvPicPr>
          <p:cNvPr id="922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52400"/>
            <a:ext cx="696913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/>
          </a:bodyPr>
          <a:lstStyle/>
          <a:p>
            <a:r>
              <a:rPr lang="ro-RO" sz="2400" b="1" u="sng" dirty="0"/>
              <a:t>Single-link</a:t>
            </a:r>
            <a:r>
              <a:rPr lang="ro-RO" sz="2400" b="1" dirty="0"/>
              <a:t> and </a:t>
            </a:r>
            <a:r>
              <a:rPr lang="ro-RO" sz="2400" b="1" u="sng" dirty="0"/>
              <a:t>complete-link</a:t>
            </a:r>
            <a:r>
              <a:rPr lang="ro-RO" sz="2400" b="1" dirty="0"/>
              <a:t> </a:t>
            </a:r>
            <a:r>
              <a:rPr lang="ro-RO" sz="2400" b="1" dirty="0" smtClean="0"/>
              <a:t>clustering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19200"/>
            <a:ext cx="8381999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41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57200"/>
            <a:ext cx="83058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91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82024"/>
            <a:ext cx="7467600" cy="334962"/>
          </a:xfrm>
        </p:spPr>
        <p:txBody>
          <a:bodyPr>
            <a:noAutofit/>
          </a:bodyPr>
          <a:lstStyle/>
          <a:p>
            <a:r>
              <a:rPr lang="en-US" sz="2400" b="1" dirty="0" err="1" smtClean="0"/>
              <a:t>Dendrogram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09600"/>
            <a:ext cx="8213741" cy="11877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057399"/>
            <a:ext cx="6934200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24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HAC - </a:t>
            </a:r>
            <a:r>
              <a:rPr lang="ro-RO" sz="2400" b="1" i="1" dirty="0" smtClean="0"/>
              <a:t>Remarks</a:t>
            </a:r>
            <a:endParaRPr lang="en-US" sz="2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43000"/>
            <a:ext cx="810101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11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/>
          </a:bodyPr>
          <a:lstStyle/>
          <a:p>
            <a:r>
              <a:rPr lang="ro-RO" sz="2400" b="1" u="sng" dirty="0"/>
              <a:t>Centroid models</a:t>
            </a:r>
            <a:endParaRPr lang="en-US" sz="24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52600"/>
            <a:ext cx="80581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ro-RO" sz="2400" b="1" dirty="0"/>
              <a:t>K - Means Clustering </a:t>
            </a:r>
            <a:r>
              <a:rPr lang="ro-RO" sz="2400" b="1" dirty="0" smtClean="0"/>
              <a:t>Algorithm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90600"/>
            <a:ext cx="815340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60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r>
              <a:rPr lang="ro-RO" sz="2400" u="sng" dirty="0"/>
              <a:t>Example:</a:t>
            </a:r>
            <a:r>
              <a:rPr lang="ro-RO" sz="2400" dirty="0"/>
              <a:t> K-Means algorithm for </a:t>
            </a:r>
            <a:r>
              <a:rPr lang="ro-RO" sz="2400" dirty="0" smtClean="0"/>
              <a:t>K=3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13" y="846138"/>
            <a:ext cx="825817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58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/>
          </a:bodyPr>
          <a:lstStyle/>
          <a:p>
            <a:r>
              <a:rPr lang="ro-RO" sz="2400" b="1" u="sng" dirty="0"/>
              <a:t>K -Means </a:t>
            </a:r>
            <a:r>
              <a:rPr lang="ro-RO" sz="2400" b="1" i="1" u="sng" dirty="0"/>
              <a:t>versus</a:t>
            </a:r>
            <a:r>
              <a:rPr lang="ro-RO" sz="2400" b="1" u="sng" dirty="0"/>
              <a:t> Hierarchical </a:t>
            </a:r>
            <a:r>
              <a:rPr lang="ro-RO" sz="2400" b="1" u="sng" dirty="0" smtClean="0"/>
              <a:t>clustering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19200"/>
            <a:ext cx="81915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2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 sz="2600" b="1" dirty="0" smtClean="0"/>
              <a:t>Clustering</a:t>
            </a:r>
            <a:endParaRPr lang="en-US" sz="2600" b="1" dirty="0"/>
          </a:p>
        </p:txBody>
      </p:sp>
      <p:pic>
        <p:nvPicPr>
          <p:cNvPr id="1024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696913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22655"/>
            <a:ext cx="8134350" cy="4314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85800"/>
            <a:ext cx="67818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9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o-RO" sz="2800" b="1" u="sng" dirty="0" smtClean="0"/>
              <a:t>Examples</a:t>
            </a:r>
            <a:endParaRPr lang="en-US" sz="2600" dirty="0"/>
          </a:p>
        </p:txBody>
      </p:sp>
      <p:pic>
        <p:nvPicPr>
          <p:cNvPr id="1229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85725"/>
            <a:ext cx="696913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04800" y="1143000"/>
            <a:ext cx="8305800" cy="4490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o-RO" sz="2400" b="1" u="sng" dirty="0"/>
              <a:t>Types of </a:t>
            </a:r>
            <a:r>
              <a:rPr lang="ro-RO" sz="2400" b="1" u="sng" dirty="0" smtClean="0"/>
              <a:t>Clustering</a:t>
            </a:r>
            <a:endParaRPr lang="en-US" sz="2600" b="1" u="sng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1000" y="1295400"/>
            <a:ext cx="7924800" cy="3657600"/>
          </a:xfrm>
          <a:prstGeom prst="rect">
            <a:avLst/>
          </a:prstGeom>
        </p:spPr>
      </p:pic>
      <p:pic>
        <p:nvPicPr>
          <p:cNvPr id="1434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0"/>
            <a:ext cx="696912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/>
          <a:lstStyle/>
          <a:p>
            <a:pPr>
              <a:defRPr/>
            </a:pPr>
            <a:r>
              <a:rPr lang="ro-RO" sz="2400" b="1" u="sng" dirty="0" smtClean="0"/>
              <a:t>Cluster</a:t>
            </a:r>
            <a:r>
              <a:rPr lang="en-US" sz="2400" b="1" u="sng" dirty="0" err="1" smtClean="0"/>
              <a:t>ing</a:t>
            </a:r>
            <a:r>
              <a:rPr lang="en-US" sz="2400" b="1" u="sng" dirty="0" smtClean="0"/>
              <a:t> Models</a:t>
            </a:r>
            <a:endParaRPr lang="en-US" sz="2400" dirty="0"/>
          </a:p>
        </p:txBody>
      </p:sp>
      <p:pic>
        <p:nvPicPr>
          <p:cNvPr id="1638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0"/>
            <a:ext cx="696913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09" y="1219200"/>
            <a:ext cx="7286625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785812"/>
            <a:ext cx="7610475" cy="500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4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ro-RO" sz="2400" b="1" u="sng" dirty="0"/>
              <a:t>Connectivity </a:t>
            </a:r>
            <a:r>
              <a:rPr lang="ro-RO" sz="2400" b="1" u="sng" dirty="0" smtClean="0"/>
              <a:t>models</a:t>
            </a:r>
            <a:r>
              <a:rPr lang="ro-RO" sz="2400" u="sng" dirty="0" smtClean="0"/>
              <a:t> </a:t>
            </a:r>
            <a:endParaRPr lang="en-US" sz="24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83248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23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52400"/>
            <a:ext cx="7467600" cy="563562"/>
          </a:xfrm>
        </p:spPr>
        <p:txBody>
          <a:bodyPr>
            <a:normAutofit/>
          </a:bodyPr>
          <a:lstStyle/>
          <a:p>
            <a:r>
              <a:rPr lang="ro-RO" sz="2400" b="1" u="sng" dirty="0"/>
              <a:t>Hierarchical </a:t>
            </a:r>
            <a:r>
              <a:rPr lang="ro-RO" sz="2400" b="1" u="sng" dirty="0" smtClean="0"/>
              <a:t>Clustering</a:t>
            </a:r>
            <a:endParaRPr lang="en-US" sz="24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14400"/>
            <a:ext cx="84391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55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D13D53629F7A4097908101A1D4BB2A" ma:contentTypeVersion="4" ma:contentTypeDescription="Create a new document." ma:contentTypeScope="" ma:versionID="582da1e58378745c81c86e3a86b5f921">
  <xsd:schema xmlns:xsd="http://www.w3.org/2001/XMLSchema" xmlns:xs="http://www.w3.org/2001/XMLSchema" xmlns:p="http://schemas.microsoft.com/office/2006/metadata/properties" xmlns:ns2="6a93b345-bc7d-4475-a0ff-cc5da85368ce" targetNamespace="http://schemas.microsoft.com/office/2006/metadata/properties" ma:root="true" ma:fieldsID="14a262d09b28ac1afb8833e3168d661e" ns2:_="">
    <xsd:import namespace="6a93b345-bc7d-4475-a0ff-cc5da85368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93b345-bc7d-4475-a0ff-cc5da85368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0D500F-712E-4292-B078-493DADF17CF5}"/>
</file>

<file path=customXml/itemProps2.xml><?xml version="1.0" encoding="utf-8"?>
<ds:datastoreItem xmlns:ds="http://schemas.openxmlformats.org/officeDocument/2006/customXml" ds:itemID="{2929DA13-50B9-4520-A717-BC23D590857C}"/>
</file>

<file path=customXml/itemProps3.xml><?xml version="1.0" encoding="utf-8"?>
<ds:datastoreItem xmlns:ds="http://schemas.openxmlformats.org/officeDocument/2006/customXml" ds:itemID="{1234D34A-F17C-494C-B86B-2E097090D727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4846</TotalTime>
  <Words>41</Words>
  <Application>Microsoft Office PowerPoint</Application>
  <PresentationFormat>On-screen Show (4:3)</PresentationFormat>
  <Paragraphs>15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Schoolbook</vt:lpstr>
      <vt:lpstr>Wingdings</vt:lpstr>
      <vt:lpstr>Wingdings 2</vt:lpstr>
      <vt:lpstr>Oriel</vt:lpstr>
      <vt:lpstr>      Clustering     </vt:lpstr>
      <vt:lpstr>Clustering</vt:lpstr>
      <vt:lpstr>PowerPoint Presentation</vt:lpstr>
      <vt:lpstr>Examples</vt:lpstr>
      <vt:lpstr>Types of Clustering</vt:lpstr>
      <vt:lpstr>Clustering Models</vt:lpstr>
      <vt:lpstr>PowerPoint Presentation</vt:lpstr>
      <vt:lpstr>Connectivity models </vt:lpstr>
      <vt:lpstr>Hierarchical Clustering</vt:lpstr>
      <vt:lpstr>Single-link and complete-link clustering</vt:lpstr>
      <vt:lpstr>PowerPoint Presentation</vt:lpstr>
      <vt:lpstr>Dendrogram</vt:lpstr>
      <vt:lpstr>HAC - Remarks</vt:lpstr>
      <vt:lpstr>Centroid models</vt:lpstr>
      <vt:lpstr>K - Means Clustering Algorithm</vt:lpstr>
      <vt:lpstr>Example: K-Means algorithm for K=3</vt:lpstr>
      <vt:lpstr>K -Means versus Hierarchical clustering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Based Systems and   Language Technology</dc:title>
  <dc:creator>LEN</dc:creator>
  <cp:lastModifiedBy>Microsoft account</cp:lastModifiedBy>
  <cp:revision>244</cp:revision>
  <dcterms:created xsi:type="dcterms:W3CDTF">2018-02-26T18:52:17Z</dcterms:created>
  <dcterms:modified xsi:type="dcterms:W3CDTF">2024-03-17T16:22:30Z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0x01010021D13D53629F7A4097908101A1D4BB2A</vt:lpwstr>
  </property>
</Properties>
</file>