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62" r:id="rId3"/>
    <p:sldId id="270" r:id="rId4"/>
    <p:sldId id="294" r:id="rId5"/>
    <p:sldId id="271" r:id="rId6"/>
    <p:sldId id="272" r:id="rId7"/>
    <p:sldId id="273" r:id="rId8"/>
    <p:sldId id="274" r:id="rId9"/>
    <p:sldId id="313" r:id="rId10"/>
    <p:sldId id="275" r:id="rId11"/>
    <p:sldId id="276" r:id="rId12"/>
    <p:sldId id="278" r:id="rId13"/>
    <p:sldId id="314" r:id="rId14"/>
    <p:sldId id="315" r:id="rId15"/>
    <p:sldId id="321" r:id="rId16"/>
    <p:sldId id="316" r:id="rId17"/>
    <p:sldId id="258" r:id="rId18"/>
    <p:sldId id="259" r:id="rId19"/>
    <p:sldId id="260" r:id="rId20"/>
    <p:sldId id="261" r:id="rId21"/>
    <p:sldId id="267" r:id="rId22"/>
    <p:sldId id="268" r:id="rId23"/>
    <p:sldId id="269" r:id="rId24"/>
    <p:sldId id="317" r:id="rId25"/>
    <p:sldId id="322" r:id="rId26"/>
    <p:sldId id="323" r:id="rId27"/>
    <p:sldId id="264" r:id="rId28"/>
    <p:sldId id="265" r:id="rId29"/>
    <p:sldId id="318" r:id="rId30"/>
    <p:sldId id="319" r:id="rId31"/>
    <p:sldId id="320" r:id="rId32"/>
    <p:sldId id="28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F2F92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2044"/>
  </p:normalViewPr>
  <p:slideViewPr>
    <p:cSldViewPr snapToGrid="0" snapToObjects="1">
      <p:cViewPr varScale="1">
        <p:scale>
          <a:sx n="93" d="100"/>
          <a:sy n="93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29654F-42FD-6647-9C7A-144E4C406E8C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E93D6E-8C96-A743-9833-7B9E7FEF558F}">
      <dgm:prSet phldrT="[Text]" custT="1"/>
      <dgm:spPr/>
      <dgm:t>
        <a:bodyPr/>
        <a:lstStyle/>
        <a:p>
          <a:r>
            <a:rPr lang="en-US" sz="1800" dirty="0"/>
            <a:t>scanning</a:t>
          </a:r>
        </a:p>
      </dgm:t>
    </dgm:pt>
    <dgm:pt modelId="{B5FD50BE-D33D-9040-8497-2F93EA474D99}" type="parTrans" cxnId="{E32A5816-AFF1-8F4E-ADC5-8EBCFF4FB7A2}">
      <dgm:prSet/>
      <dgm:spPr/>
      <dgm:t>
        <a:bodyPr/>
        <a:lstStyle/>
        <a:p>
          <a:endParaRPr lang="en-US"/>
        </a:p>
      </dgm:t>
    </dgm:pt>
    <dgm:pt modelId="{F9A47DBA-91EE-C943-9188-125886B4B032}" type="sibTrans" cxnId="{E32A5816-AFF1-8F4E-ADC5-8EBCFF4FB7A2}">
      <dgm:prSet/>
      <dgm:spPr/>
      <dgm:t>
        <a:bodyPr/>
        <a:lstStyle/>
        <a:p>
          <a:endParaRPr lang="en-US"/>
        </a:p>
      </dgm:t>
    </dgm:pt>
    <dgm:pt modelId="{0ECB75D2-1F7D-904B-98A9-83D46465A31E}">
      <dgm:prSet phldrT="[Text]"/>
      <dgm:spPr/>
      <dgm:t>
        <a:bodyPr/>
        <a:lstStyle/>
        <a:p>
          <a:endParaRPr lang="en-US" dirty="0"/>
        </a:p>
      </dgm:t>
    </dgm:pt>
    <dgm:pt modelId="{DAD69621-A620-0242-8986-4DFC0D8F208E}" type="parTrans" cxnId="{4703C99A-F3D9-234C-B84A-56BFC6EA9BA0}">
      <dgm:prSet/>
      <dgm:spPr/>
      <dgm:t>
        <a:bodyPr/>
        <a:lstStyle/>
        <a:p>
          <a:endParaRPr lang="en-US"/>
        </a:p>
      </dgm:t>
    </dgm:pt>
    <dgm:pt modelId="{6016E640-787D-A74F-87B4-ED6A89F7F3C4}" type="sibTrans" cxnId="{4703C99A-F3D9-234C-B84A-56BFC6EA9BA0}">
      <dgm:prSet/>
      <dgm:spPr/>
      <dgm:t>
        <a:bodyPr/>
        <a:lstStyle/>
        <a:p>
          <a:endParaRPr lang="en-US"/>
        </a:p>
      </dgm:t>
    </dgm:pt>
    <dgm:pt modelId="{C2D97146-38BB-8040-B0EF-EA147013BEB7}">
      <dgm:prSet phldrT="[Text]"/>
      <dgm:spPr/>
      <dgm:t>
        <a:bodyPr/>
        <a:lstStyle/>
        <a:p>
          <a:r>
            <a:rPr lang="en-US" dirty="0"/>
            <a:t>parsing</a:t>
          </a:r>
        </a:p>
      </dgm:t>
    </dgm:pt>
    <dgm:pt modelId="{9E5F47D9-21EF-DF41-A332-B787FA9F927A}" type="parTrans" cxnId="{A408EF5B-6BC3-DB4C-80F0-2FB06A96B7A5}">
      <dgm:prSet/>
      <dgm:spPr/>
      <dgm:t>
        <a:bodyPr/>
        <a:lstStyle/>
        <a:p>
          <a:endParaRPr lang="en-US"/>
        </a:p>
      </dgm:t>
    </dgm:pt>
    <dgm:pt modelId="{C518CF0A-6D6B-214D-AB12-F3C010D7E4BA}" type="sibTrans" cxnId="{A408EF5B-6BC3-DB4C-80F0-2FB06A96B7A5}">
      <dgm:prSet/>
      <dgm:spPr/>
      <dgm:t>
        <a:bodyPr/>
        <a:lstStyle/>
        <a:p>
          <a:endParaRPr lang="en-US"/>
        </a:p>
      </dgm:t>
    </dgm:pt>
    <dgm:pt modelId="{B769855D-2BC9-F24D-ACA1-4E8A588EB8BA}">
      <dgm:prSet phldrT="[Text]"/>
      <dgm:spPr/>
      <dgm:t>
        <a:bodyPr/>
        <a:lstStyle/>
        <a:p>
          <a:endParaRPr lang="en-US" dirty="0"/>
        </a:p>
      </dgm:t>
    </dgm:pt>
    <dgm:pt modelId="{46F83DE5-195C-6B4D-9203-D8EFC324862A}" type="parTrans" cxnId="{FC7E478F-278A-0F42-9299-E95C25B3E165}">
      <dgm:prSet/>
      <dgm:spPr/>
      <dgm:t>
        <a:bodyPr/>
        <a:lstStyle/>
        <a:p>
          <a:endParaRPr lang="en-US"/>
        </a:p>
      </dgm:t>
    </dgm:pt>
    <dgm:pt modelId="{A9CB4882-CD98-0C4B-B734-DD8943A0235B}" type="sibTrans" cxnId="{FC7E478F-278A-0F42-9299-E95C25B3E165}">
      <dgm:prSet/>
      <dgm:spPr/>
      <dgm:t>
        <a:bodyPr/>
        <a:lstStyle/>
        <a:p>
          <a:endParaRPr lang="en-US"/>
        </a:p>
      </dgm:t>
    </dgm:pt>
    <dgm:pt modelId="{528B80BB-52C2-0A4A-BAF9-0A834F9C7388}">
      <dgm:prSet phldrT="[Text]"/>
      <dgm:spPr/>
      <dgm:t>
        <a:bodyPr/>
        <a:lstStyle/>
        <a:p>
          <a:r>
            <a:rPr lang="en-US" dirty="0"/>
            <a:t>semantic analysis</a:t>
          </a:r>
        </a:p>
      </dgm:t>
    </dgm:pt>
    <dgm:pt modelId="{057F8212-BE04-314E-96F2-54F58F9A2DF1}" type="parTrans" cxnId="{080C46E2-B8FE-0340-AD94-1CE6BBAFE202}">
      <dgm:prSet/>
      <dgm:spPr/>
      <dgm:t>
        <a:bodyPr/>
        <a:lstStyle/>
        <a:p>
          <a:endParaRPr lang="en-US"/>
        </a:p>
      </dgm:t>
    </dgm:pt>
    <dgm:pt modelId="{C7EDE199-3420-F747-9A36-41D645865318}" type="sibTrans" cxnId="{080C46E2-B8FE-0340-AD94-1CE6BBAFE202}">
      <dgm:prSet/>
      <dgm:spPr/>
      <dgm:t>
        <a:bodyPr/>
        <a:lstStyle/>
        <a:p>
          <a:endParaRPr lang="en-US"/>
        </a:p>
      </dgm:t>
    </dgm:pt>
    <dgm:pt modelId="{7C993155-FF8F-CA41-99AD-E3D3EB2CB74D}">
      <dgm:prSet phldrT="[Text]"/>
      <dgm:spPr/>
      <dgm:t>
        <a:bodyPr/>
        <a:lstStyle/>
        <a:p>
          <a:endParaRPr lang="en-US" dirty="0"/>
        </a:p>
      </dgm:t>
    </dgm:pt>
    <dgm:pt modelId="{E97761A7-D680-FF4E-9184-C9A5FC1735D7}" type="parTrans" cxnId="{E13A09A8-B80B-2341-8A39-DFE394079C33}">
      <dgm:prSet/>
      <dgm:spPr/>
      <dgm:t>
        <a:bodyPr/>
        <a:lstStyle/>
        <a:p>
          <a:endParaRPr lang="en-US"/>
        </a:p>
      </dgm:t>
    </dgm:pt>
    <dgm:pt modelId="{90D26636-B810-524F-BE31-AC4D2A747706}" type="sibTrans" cxnId="{E13A09A8-B80B-2341-8A39-DFE394079C33}">
      <dgm:prSet/>
      <dgm:spPr/>
      <dgm:t>
        <a:bodyPr/>
        <a:lstStyle/>
        <a:p>
          <a:endParaRPr lang="en-US"/>
        </a:p>
      </dgm:t>
    </dgm:pt>
    <dgm:pt modelId="{A82B4222-751C-474D-9288-524065399130}">
      <dgm:prSet phldrT="[Text]"/>
      <dgm:spPr/>
      <dgm:t>
        <a:bodyPr/>
        <a:lstStyle/>
        <a:p>
          <a:r>
            <a:rPr lang="en-US" dirty="0"/>
            <a:t>generate intermediary code</a:t>
          </a:r>
        </a:p>
      </dgm:t>
    </dgm:pt>
    <dgm:pt modelId="{ABE74BAF-6B0E-5840-A137-D31377B3A513}" type="parTrans" cxnId="{12F2440F-DFAF-3148-8AE5-D140027051A9}">
      <dgm:prSet/>
      <dgm:spPr/>
      <dgm:t>
        <a:bodyPr/>
        <a:lstStyle/>
        <a:p>
          <a:endParaRPr lang="en-US"/>
        </a:p>
      </dgm:t>
    </dgm:pt>
    <dgm:pt modelId="{158A57E7-7E3D-E442-B1AC-34B3D4805FFC}" type="sibTrans" cxnId="{12F2440F-DFAF-3148-8AE5-D140027051A9}">
      <dgm:prSet/>
      <dgm:spPr/>
      <dgm:t>
        <a:bodyPr/>
        <a:lstStyle/>
        <a:p>
          <a:endParaRPr lang="en-US"/>
        </a:p>
      </dgm:t>
    </dgm:pt>
    <dgm:pt modelId="{DFF1FCA9-9CD3-3D43-B792-54CA2FA09FA5}">
      <dgm:prSet phldrT="[Text]"/>
      <dgm:spPr/>
      <dgm:t>
        <a:bodyPr/>
        <a:lstStyle/>
        <a:p>
          <a:r>
            <a:rPr lang="en-US" dirty="0"/>
            <a:t>optimize intermediary code</a:t>
          </a:r>
        </a:p>
      </dgm:t>
    </dgm:pt>
    <dgm:pt modelId="{1AD7E317-1D82-EE4E-9245-477CC91C286D}" type="parTrans" cxnId="{4CF0F1C2-7F1C-4E4E-A541-2E16EA91836D}">
      <dgm:prSet/>
      <dgm:spPr/>
      <dgm:t>
        <a:bodyPr/>
        <a:lstStyle/>
        <a:p>
          <a:endParaRPr lang="en-US"/>
        </a:p>
      </dgm:t>
    </dgm:pt>
    <dgm:pt modelId="{C219EF3E-5FE7-DA4D-B8C9-2843930929F4}" type="sibTrans" cxnId="{4CF0F1C2-7F1C-4E4E-A541-2E16EA91836D}">
      <dgm:prSet/>
      <dgm:spPr/>
      <dgm:t>
        <a:bodyPr/>
        <a:lstStyle/>
        <a:p>
          <a:endParaRPr lang="en-US"/>
        </a:p>
      </dgm:t>
    </dgm:pt>
    <dgm:pt modelId="{D6551D8B-B07C-114E-BA39-24D7D01C3949}">
      <dgm:prSet phldrT="[Text]"/>
      <dgm:spPr/>
      <dgm:t>
        <a:bodyPr/>
        <a:lstStyle/>
        <a:p>
          <a:endParaRPr lang="en-US" dirty="0"/>
        </a:p>
      </dgm:t>
    </dgm:pt>
    <dgm:pt modelId="{F29F5A6D-95C4-6348-8632-EA47818119BE}" type="parTrans" cxnId="{AD0BB489-D03A-4F47-8F6F-661DA682788C}">
      <dgm:prSet/>
      <dgm:spPr/>
      <dgm:t>
        <a:bodyPr/>
        <a:lstStyle/>
        <a:p>
          <a:endParaRPr lang="en-US"/>
        </a:p>
      </dgm:t>
    </dgm:pt>
    <dgm:pt modelId="{7CD784BA-3611-BA41-9DE9-1B337623D511}" type="sibTrans" cxnId="{AD0BB489-D03A-4F47-8F6F-661DA682788C}">
      <dgm:prSet/>
      <dgm:spPr/>
      <dgm:t>
        <a:bodyPr/>
        <a:lstStyle/>
        <a:p>
          <a:endParaRPr lang="en-US"/>
        </a:p>
      </dgm:t>
    </dgm:pt>
    <dgm:pt modelId="{DFD8DF86-85E4-2C46-8602-06EAC541874E}">
      <dgm:prSet phldrT="[Text]"/>
      <dgm:spPr/>
      <dgm:t>
        <a:bodyPr/>
        <a:lstStyle/>
        <a:p>
          <a:r>
            <a:rPr lang="en-US" dirty="0"/>
            <a:t>generate object code</a:t>
          </a:r>
        </a:p>
      </dgm:t>
    </dgm:pt>
    <dgm:pt modelId="{D64124EF-FF9F-DF4C-93D6-FB0AB49EEAC5}" type="parTrans" cxnId="{73BAEE2E-1ECA-1A41-87CC-EC35079B7895}">
      <dgm:prSet/>
      <dgm:spPr/>
      <dgm:t>
        <a:bodyPr/>
        <a:lstStyle/>
        <a:p>
          <a:endParaRPr lang="en-US"/>
        </a:p>
      </dgm:t>
    </dgm:pt>
    <dgm:pt modelId="{A3775E17-FF81-E14D-A332-66F007B3518F}" type="sibTrans" cxnId="{73BAEE2E-1ECA-1A41-87CC-EC35079B7895}">
      <dgm:prSet/>
      <dgm:spPr/>
      <dgm:t>
        <a:bodyPr/>
        <a:lstStyle/>
        <a:p>
          <a:endParaRPr lang="en-US"/>
        </a:p>
      </dgm:t>
    </dgm:pt>
    <dgm:pt modelId="{F4D63EE2-0CAF-9946-947A-636DE82A585D}">
      <dgm:prSet phldrT="[Text]"/>
      <dgm:spPr/>
      <dgm:t>
        <a:bodyPr/>
        <a:lstStyle/>
        <a:p>
          <a:endParaRPr lang="en-US" dirty="0"/>
        </a:p>
      </dgm:t>
    </dgm:pt>
    <dgm:pt modelId="{3182AAC4-AEC2-6747-BCCE-E0A85CB0360C}" type="parTrans" cxnId="{C3000D95-E8F7-1940-8F46-24C69BB8F07B}">
      <dgm:prSet/>
      <dgm:spPr/>
      <dgm:t>
        <a:bodyPr/>
        <a:lstStyle/>
        <a:p>
          <a:endParaRPr lang="en-US"/>
        </a:p>
      </dgm:t>
    </dgm:pt>
    <dgm:pt modelId="{BAEB1A50-DD20-A44F-BFC1-EA74A07092D4}" type="sibTrans" cxnId="{C3000D95-E8F7-1940-8F46-24C69BB8F07B}">
      <dgm:prSet/>
      <dgm:spPr/>
      <dgm:t>
        <a:bodyPr/>
        <a:lstStyle/>
        <a:p>
          <a:endParaRPr lang="en-US"/>
        </a:p>
      </dgm:t>
    </dgm:pt>
    <dgm:pt modelId="{5207F44E-85E3-A040-A33F-ACA98C9208BC}">
      <dgm:prSet phldrT="[Text]"/>
      <dgm:spPr/>
      <dgm:t>
        <a:bodyPr/>
        <a:lstStyle/>
        <a:p>
          <a:endParaRPr lang="en-US" dirty="0"/>
        </a:p>
      </dgm:t>
    </dgm:pt>
    <dgm:pt modelId="{525F222B-B6AC-2D4D-B0D5-74D42734FA89}" type="parTrans" cxnId="{C4A270F4-FFEC-474A-88E6-32C479581899}">
      <dgm:prSet/>
      <dgm:spPr/>
      <dgm:t>
        <a:bodyPr/>
        <a:lstStyle/>
        <a:p>
          <a:endParaRPr lang="en-US"/>
        </a:p>
      </dgm:t>
    </dgm:pt>
    <dgm:pt modelId="{9853926F-8956-634A-B0DC-13B4A71CDBA8}" type="sibTrans" cxnId="{C4A270F4-FFEC-474A-88E6-32C479581899}">
      <dgm:prSet/>
      <dgm:spPr/>
      <dgm:t>
        <a:bodyPr/>
        <a:lstStyle/>
        <a:p>
          <a:endParaRPr lang="en-US"/>
        </a:p>
      </dgm:t>
    </dgm:pt>
    <dgm:pt modelId="{41326910-1E9C-5341-BD48-E39CBB7CCD71}" type="pres">
      <dgm:prSet presAssocID="{9D29654F-42FD-6647-9C7A-144E4C406E8C}" presName="rootnode" presStyleCnt="0">
        <dgm:presLayoutVars>
          <dgm:chMax/>
          <dgm:chPref/>
          <dgm:dir/>
          <dgm:animLvl val="lvl"/>
        </dgm:presLayoutVars>
      </dgm:prSet>
      <dgm:spPr/>
    </dgm:pt>
    <dgm:pt modelId="{78D517E3-9DF5-B14D-B407-E1510BDAAD9C}" type="pres">
      <dgm:prSet presAssocID="{E9E93D6E-8C96-A743-9833-7B9E7FEF558F}" presName="composite" presStyleCnt="0"/>
      <dgm:spPr/>
    </dgm:pt>
    <dgm:pt modelId="{E252E54F-9DC8-644B-A6EC-A699919F1564}" type="pres">
      <dgm:prSet presAssocID="{E9E93D6E-8C96-A743-9833-7B9E7FEF558F}" presName="bentUpArrow1" presStyleLbl="alignImgPlace1" presStyleIdx="0" presStyleCnt="5"/>
      <dgm:spPr/>
    </dgm:pt>
    <dgm:pt modelId="{A836E407-038F-9442-A76C-2CA9A8828596}" type="pres">
      <dgm:prSet presAssocID="{E9E93D6E-8C96-A743-9833-7B9E7FEF558F}" presName="ParentText" presStyleLbl="node1" presStyleIdx="0" presStyleCnt="6" custScaleX="169258" custLinFactNeighborX="-18707" custLinFactNeighborY="845">
        <dgm:presLayoutVars>
          <dgm:chMax val="1"/>
          <dgm:chPref val="1"/>
          <dgm:bulletEnabled val="1"/>
        </dgm:presLayoutVars>
      </dgm:prSet>
      <dgm:spPr/>
    </dgm:pt>
    <dgm:pt modelId="{A4032925-C607-F049-BF40-09B56DD3865B}" type="pres">
      <dgm:prSet presAssocID="{E9E93D6E-8C96-A743-9833-7B9E7FEF558F}" presName="ChildText" presStyleLbl="revTx" presStyleIdx="0" presStyleCnt="6" custLinFactX="75769" custLinFactNeighborX="100000" custLinFactNeighborY="1107">
        <dgm:presLayoutVars>
          <dgm:chMax val="0"/>
          <dgm:chPref val="0"/>
          <dgm:bulletEnabled val="1"/>
        </dgm:presLayoutVars>
      </dgm:prSet>
      <dgm:spPr/>
    </dgm:pt>
    <dgm:pt modelId="{8080DC08-7FD2-8F45-853D-9285017AC71B}" type="pres">
      <dgm:prSet presAssocID="{F9A47DBA-91EE-C943-9188-125886B4B032}" presName="sibTrans" presStyleCnt="0"/>
      <dgm:spPr/>
    </dgm:pt>
    <dgm:pt modelId="{7FEFA3F0-F52A-E244-AF14-DC8A1D2D5572}" type="pres">
      <dgm:prSet presAssocID="{C2D97146-38BB-8040-B0EF-EA147013BEB7}" presName="composite" presStyleCnt="0"/>
      <dgm:spPr/>
    </dgm:pt>
    <dgm:pt modelId="{CA117F94-2975-CC43-B49F-0A7B30E20D62}" type="pres">
      <dgm:prSet presAssocID="{C2D97146-38BB-8040-B0EF-EA147013BEB7}" presName="bentUpArrow1" presStyleLbl="alignImgPlace1" presStyleIdx="1" presStyleCnt="5" custLinFactNeighborX="7904" custLinFactNeighborY="2249"/>
      <dgm:spPr/>
    </dgm:pt>
    <dgm:pt modelId="{33DBCF7F-977E-9844-8332-9A834FF592E4}" type="pres">
      <dgm:prSet presAssocID="{C2D97146-38BB-8040-B0EF-EA147013BEB7}" presName="ParentText" presStyleLbl="node1" presStyleIdx="1" presStyleCnt="6" custScaleX="190490" custLinFactNeighborX="12512" custLinFactNeighborY="1909">
        <dgm:presLayoutVars>
          <dgm:chMax val="1"/>
          <dgm:chPref val="1"/>
          <dgm:bulletEnabled val="1"/>
        </dgm:presLayoutVars>
      </dgm:prSet>
      <dgm:spPr/>
    </dgm:pt>
    <dgm:pt modelId="{CF9D694E-5202-F44F-8B70-BB407622320C}" type="pres">
      <dgm:prSet presAssocID="{C2D97146-38BB-8040-B0EF-EA147013BEB7}" presName="ChildText" presStyleLbl="revTx" presStyleIdx="1" presStyleCnt="6" custLinFactX="54329" custLinFactNeighborX="100000" custLinFactNeighborY="-7086">
        <dgm:presLayoutVars>
          <dgm:chMax val="0"/>
          <dgm:chPref val="0"/>
          <dgm:bulletEnabled val="1"/>
        </dgm:presLayoutVars>
      </dgm:prSet>
      <dgm:spPr/>
    </dgm:pt>
    <dgm:pt modelId="{47D95C25-8AA2-584A-95EC-5545FF33A9AF}" type="pres">
      <dgm:prSet presAssocID="{C518CF0A-6D6B-214D-AB12-F3C010D7E4BA}" presName="sibTrans" presStyleCnt="0"/>
      <dgm:spPr/>
    </dgm:pt>
    <dgm:pt modelId="{BEBDB5A8-B64A-B94C-BD7A-4D189120A4BA}" type="pres">
      <dgm:prSet presAssocID="{528B80BB-52C2-0A4A-BAF9-0A834F9C7388}" presName="composite" presStyleCnt="0"/>
      <dgm:spPr/>
    </dgm:pt>
    <dgm:pt modelId="{5BE3EA25-B619-4D4A-9028-7A5FCB0EDED5}" type="pres">
      <dgm:prSet presAssocID="{528B80BB-52C2-0A4A-BAF9-0A834F9C7388}" presName="bentUpArrow1" presStyleLbl="alignImgPlace1" presStyleIdx="2" presStyleCnt="5" custLinFactNeighborX="18162" custLinFactNeighborY="2250"/>
      <dgm:spPr/>
    </dgm:pt>
    <dgm:pt modelId="{B3D7898A-64CA-EB4A-A7F9-17DB9E9E32D7}" type="pres">
      <dgm:prSet presAssocID="{528B80BB-52C2-0A4A-BAF9-0A834F9C7388}" presName="ParentText" presStyleLbl="node1" presStyleIdx="2" presStyleCnt="6" custScaleX="189189" custLinFactNeighborX="25502" custLinFactNeighborY="970">
        <dgm:presLayoutVars>
          <dgm:chMax val="1"/>
          <dgm:chPref val="1"/>
          <dgm:bulletEnabled val="1"/>
        </dgm:presLayoutVars>
      </dgm:prSet>
      <dgm:spPr/>
    </dgm:pt>
    <dgm:pt modelId="{811775B0-CD68-3E48-BFB5-D7629BF47999}" type="pres">
      <dgm:prSet presAssocID="{528B80BB-52C2-0A4A-BAF9-0A834F9C7388}" presName="ChildText" presStyleLbl="revTx" presStyleIdx="2" presStyleCnt="6" custLinFactX="52929" custLinFactNeighborX="100000" custLinFactNeighborY="-4724">
        <dgm:presLayoutVars>
          <dgm:chMax val="0"/>
          <dgm:chPref val="0"/>
          <dgm:bulletEnabled val="1"/>
        </dgm:presLayoutVars>
      </dgm:prSet>
      <dgm:spPr/>
    </dgm:pt>
    <dgm:pt modelId="{7C01A7B6-39E4-CA4F-9CEF-B35105DBC414}" type="pres">
      <dgm:prSet presAssocID="{C7EDE199-3420-F747-9A36-41D645865318}" presName="sibTrans" presStyleCnt="0"/>
      <dgm:spPr/>
    </dgm:pt>
    <dgm:pt modelId="{15483845-9D7A-2245-9BDA-2D3AF45249BF}" type="pres">
      <dgm:prSet presAssocID="{A82B4222-751C-474D-9288-524065399130}" presName="composite" presStyleCnt="0"/>
      <dgm:spPr/>
    </dgm:pt>
    <dgm:pt modelId="{14966604-0F96-CA48-98C0-D55D57EAF3CB}" type="pres">
      <dgm:prSet presAssocID="{A82B4222-751C-474D-9288-524065399130}" presName="bentUpArrow1" presStyleLbl="alignImgPlace1" presStyleIdx="3" presStyleCnt="5" custLinFactNeighborX="57301" custLinFactNeighborY="4500"/>
      <dgm:spPr/>
    </dgm:pt>
    <dgm:pt modelId="{105AE762-9E75-F444-884A-EE64B3B17020}" type="pres">
      <dgm:prSet presAssocID="{A82B4222-751C-474D-9288-524065399130}" presName="ParentText" presStyleLbl="node1" presStyleIdx="3" presStyleCnt="6" custScaleX="182543" custLinFactNeighborX="36599" custLinFactNeighborY="1909">
        <dgm:presLayoutVars>
          <dgm:chMax val="1"/>
          <dgm:chPref val="1"/>
          <dgm:bulletEnabled val="1"/>
        </dgm:presLayoutVars>
      </dgm:prSet>
      <dgm:spPr/>
    </dgm:pt>
    <dgm:pt modelId="{7A2B0CB3-A6AA-8044-8ACC-B3C3A24A3CAA}" type="pres">
      <dgm:prSet presAssocID="{A82B4222-751C-474D-9288-524065399130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CAF9D4ED-2523-764E-AE97-2409FD6EFE1B}" type="pres">
      <dgm:prSet presAssocID="{158A57E7-7E3D-E442-B1AC-34B3D4805FFC}" presName="sibTrans" presStyleCnt="0"/>
      <dgm:spPr/>
    </dgm:pt>
    <dgm:pt modelId="{3C83E10A-B8F0-1C44-8096-EC10F81C2209}" type="pres">
      <dgm:prSet presAssocID="{DFF1FCA9-9CD3-3D43-B792-54CA2FA09FA5}" presName="composite" presStyleCnt="0"/>
      <dgm:spPr/>
    </dgm:pt>
    <dgm:pt modelId="{ADFB8728-D224-DE45-9006-2D01EE03A8E0}" type="pres">
      <dgm:prSet presAssocID="{DFF1FCA9-9CD3-3D43-B792-54CA2FA09FA5}" presName="bentUpArrow1" presStyleLbl="alignImgPlace1" presStyleIdx="4" presStyleCnt="5" custLinFactNeighborX="82986" custLinFactNeighborY="6749"/>
      <dgm:spPr/>
    </dgm:pt>
    <dgm:pt modelId="{90ADBE64-CE84-1E4F-A01E-A38BC1C00FFB}" type="pres">
      <dgm:prSet presAssocID="{DFF1FCA9-9CD3-3D43-B792-54CA2FA09FA5}" presName="ParentText" presStyleLbl="node1" presStyleIdx="4" presStyleCnt="6" custScaleX="158971" custLinFactNeighborX="61467" custLinFactNeighborY="1909">
        <dgm:presLayoutVars>
          <dgm:chMax val="1"/>
          <dgm:chPref val="1"/>
          <dgm:bulletEnabled val="1"/>
        </dgm:presLayoutVars>
      </dgm:prSet>
      <dgm:spPr/>
    </dgm:pt>
    <dgm:pt modelId="{BFD934CD-0314-7445-9FC1-87DD7A978717}" type="pres">
      <dgm:prSet presAssocID="{DFF1FCA9-9CD3-3D43-B792-54CA2FA09FA5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73E13113-EC53-CB47-B02F-5A20C6F501F8}" type="pres">
      <dgm:prSet presAssocID="{C219EF3E-5FE7-DA4D-B8C9-2843930929F4}" presName="sibTrans" presStyleCnt="0"/>
      <dgm:spPr/>
    </dgm:pt>
    <dgm:pt modelId="{47B66026-4192-A74B-B492-04B9940E5C38}" type="pres">
      <dgm:prSet presAssocID="{DFD8DF86-85E4-2C46-8602-06EAC541874E}" presName="composite" presStyleCnt="0"/>
      <dgm:spPr/>
    </dgm:pt>
    <dgm:pt modelId="{6C1F2823-CD68-3C4B-BE32-C190DEFC036D}" type="pres">
      <dgm:prSet presAssocID="{DFD8DF86-85E4-2C46-8602-06EAC541874E}" presName="ParentText" presStyleLbl="node1" presStyleIdx="5" presStyleCnt="6" custScaleX="147871" custLinFactNeighborX="68149" custLinFactNeighborY="3818">
        <dgm:presLayoutVars>
          <dgm:chMax val="1"/>
          <dgm:chPref val="1"/>
          <dgm:bulletEnabled val="1"/>
        </dgm:presLayoutVars>
      </dgm:prSet>
      <dgm:spPr/>
    </dgm:pt>
    <dgm:pt modelId="{22754216-B3BF-BD41-9DC9-0C47D49DE635}" type="pres">
      <dgm:prSet presAssocID="{DFD8DF86-85E4-2C46-8602-06EAC541874E}" presName="FinalChild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2F2440F-DFAF-3148-8AE5-D140027051A9}" srcId="{9D29654F-42FD-6647-9C7A-144E4C406E8C}" destId="{A82B4222-751C-474D-9288-524065399130}" srcOrd="3" destOrd="0" parTransId="{ABE74BAF-6B0E-5840-A137-D31377B3A513}" sibTransId="{158A57E7-7E3D-E442-B1AC-34B3D4805FFC}"/>
    <dgm:cxn modelId="{8FAF4E12-A3F8-F645-B861-864E8CCBE988}" type="presOf" srcId="{528B80BB-52C2-0A4A-BAF9-0A834F9C7388}" destId="{B3D7898A-64CA-EB4A-A7F9-17DB9E9E32D7}" srcOrd="0" destOrd="0" presId="urn:microsoft.com/office/officeart/2005/8/layout/StepDownProcess"/>
    <dgm:cxn modelId="{9F57CE13-D1BB-2D4A-80C5-18AA3C7DEA44}" type="presOf" srcId="{5207F44E-85E3-A040-A33F-ACA98C9208BC}" destId="{22754216-B3BF-BD41-9DC9-0C47D49DE635}" srcOrd="0" destOrd="0" presId="urn:microsoft.com/office/officeart/2005/8/layout/StepDownProcess"/>
    <dgm:cxn modelId="{E32A5816-AFF1-8F4E-ADC5-8EBCFF4FB7A2}" srcId="{9D29654F-42FD-6647-9C7A-144E4C406E8C}" destId="{E9E93D6E-8C96-A743-9833-7B9E7FEF558F}" srcOrd="0" destOrd="0" parTransId="{B5FD50BE-D33D-9040-8497-2F93EA474D99}" sibTransId="{F9A47DBA-91EE-C943-9188-125886B4B032}"/>
    <dgm:cxn modelId="{73BAEE2E-1ECA-1A41-87CC-EC35079B7895}" srcId="{9D29654F-42FD-6647-9C7A-144E4C406E8C}" destId="{DFD8DF86-85E4-2C46-8602-06EAC541874E}" srcOrd="5" destOrd="0" parTransId="{D64124EF-FF9F-DF4C-93D6-FB0AB49EEAC5}" sibTransId="{A3775E17-FF81-E14D-A332-66F007B3518F}"/>
    <dgm:cxn modelId="{7EDD8950-BDF5-D042-B699-EF0906151D62}" type="presOf" srcId="{0ECB75D2-1F7D-904B-98A9-83D46465A31E}" destId="{A4032925-C607-F049-BF40-09B56DD3865B}" srcOrd="0" destOrd="0" presId="urn:microsoft.com/office/officeart/2005/8/layout/StepDownProcess"/>
    <dgm:cxn modelId="{C213E453-E81F-8741-BAEA-4941DDEB04FE}" type="presOf" srcId="{E9E93D6E-8C96-A743-9833-7B9E7FEF558F}" destId="{A836E407-038F-9442-A76C-2CA9A8828596}" srcOrd="0" destOrd="0" presId="urn:microsoft.com/office/officeart/2005/8/layout/StepDownProcess"/>
    <dgm:cxn modelId="{A408EF5B-6BC3-DB4C-80F0-2FB06A96B7A5}" srcId="{9D29654F-42FD-6647-9C7A-144E4C406E8C}" destId="{C2D97146-38BB-8040-B0EF-EA147013BEB7}" srcOrd="1" destOrd="0" parTransId="{9E5F47D9-21EF-DF41-A332-B787FA9F927A}" sibTransId="{C518CF0A-6D6B-214D-AB12-F3C010D7E4BA}"/>
    <dgm:cxn modelId="{F27BCD67-90A8-0A46-81DF-BCF586D6852E}" type="presOf" srcId="{DFF1FCA9-9CD3-3D43-B792-54CA2FA09FA5}" destId="{90ADBE64-CE84-1E4F-A01E-A38BC1C00FFB}" srcOrd="0" destOrd="0" presId="urn:microsoft.com/office/officeart/2005/8/layout/StepDownProcess"/>
    <dgm:cxn modelId="{AD0BB489-D03A-4F47-8F6F-661DA682788C}" srcId="{A82B4222-751C-474D-9288-524065399130}" destId="{D6551D8B-B07C-114E-BA39-24D7D01C3949}" srcOrd="0" destOrd="0" parTransId="{F29F5A6D-95C4-6348-8632-EA47818119BE}" sibTransId="{7CD784BA-3611-BA41-9DE9-1B337623D511}"/>
    <dgm:cxn modelId="{93FA2A8C-9E3D-5D45-AC10-6BC4A9349C46}" type="presOf" srcId="{A82B4222-751C-474D-9288-524065399130}" destId="{105AE762-9E75-F444-884A-EE64B3B17020}" srcOrd="0" destOrd="0" presId="urn:microsoft.com/office/officeart/2005/8/layout/StepDownProcess"/>
    <dgm:cxn modelId="{367F708E-8C17-D54A-B365-38B0AC4D1CC5}" type="presOf" srcId="{D6551D8B-B07C-114E-BA39-24D7D01C3949}" destId="{7A2B0CB3-A6AA-8044-8ACC-B3C3A24A3CAA}" srcOrd="0" destOrd="0" presId="urn:microsoft.com/office/officeart/2005/8/layout/StepDownProcess"/>
    <dgm:cxn modelId="{FC7E478F-278A-0F42-9299-E95C25B3E165}" srcId="{C2D97146-38BB-8040-B0EF-EA147013BEB7}" destId="{B769855D-2BC9-F24D-ACA1-4E8A588EB8BA}" srcOrd="0" destOrd="0" parTransId="{46F83DE5-195C-6B4D-9203-D8EFC324862A}" sibTransId="{A9CB4882-CD98-0C4B-B734-DD8943A0235B}"/>
    <dgm:cxn modelId="{C3000D95-E8F7-1940-8F46-24C69BB8F07B}" srcId="{DFF1FCA9-9CD3-3D43-B792-54CA2FA09FA5}" destId="{F4D63EE2-0CAF-9946-947A-636DE82A585D}" srcOrd="0" destOrd="0" parTransId="{3182AAC4-AEC2-6747-BCCE-E0A85CB0360C}" sibTransId="{BAEB1A50-DD20-A44F-BFC1-EA74A07092D4}"/>
    <dgm:cxn modelId="{4703C99A-F3D9-234C-B84A-56BFC6EA9BA0}" srcId="{E9E93D6E-8C96-A743-9833-7B9E7FEF558F}" destId="{0ECB75D2-1F7D-904B-98A9-83D46465A31E}" srcOrd="0" destOrd="0" parTransId="{DAD69621-A620-0242-8986-4DFC0D8F208E}" sibTransId="{6016E640-787D-A74F-87B4-ED6A89F7F3C4}"/>
    <dgm:cxn modelId="{09E6389B-7E58-9747-9830-11DA6A9D3108}" type="presOf" srcId="{DFD8DF86-85E4-2C46-8602-06EAC541874E}" destId="{6C1F2823-CD68-3C4B-BE32-C190DEFC036D}" srcOrd="0" destOrd="0" presId="urn:microsoft.com/office/officeart/2005/8/layout/StepDownProcess"/>
    <dgm:cxn modelId="{C8180AA2-F12E-B545-B231-CB9C2A97EC08}" type="presOf" srcId="{B769855D-2BC9-F24D-ACA1-4E8A588EB8BA}" destId="{CF9D694E-5202-F44F-8B70-BB407622320C}" srcOrd="0" destOrd="0" presId="urn:microsoft.com/office/officeart/2005/8/layout/StepDownProcess"/>
    <dgm:cxn modelId="{E13A09A8-B80B-2341-8A39-DFE394079C33}" srcId="{528B80BB-52C2-0A4A-BAF9-0A834F9C7388}" destId="{7C993155-FF8F-CA41-99AD-E3D3EB2CB74D}" srcOrd="0" destOrd="0" parTransId="{E97761A7-D680-FF4E-9184-C9A5FC1735D7}" sibTransId="{90D26636-B810-524F-BE31-AC4D2A747706}"/>
    <dgm:cxn modelId="{2A7B26AE-C032-8746-AAD5-65D03240B8A0}" type="presOf" srcId="{C2D97146-38BB-8040-B0EF-EA147013BEB7}" destId="{33DBCF7F-977E-9844-8332-9A834FF592E4}" srcOrd="0" destOrd="0" presId="urn:microsoft.com/office/officeart/2005/8/layout/StepDownProcess"/>
    <dgm:cxn modelId="{3EB7E1BE-86FC-3545-8EF8-5F31C358BC10}" type="presOf" srcId="{F4D63EE2-0CAF-9946-947A-636DE82A585D}" destId="{BFD934CD-0314-7445-9FC1-87DD7A978717}" srcOrd="0" destOrd="0" presId="urn:microsoft.com/office/officeart/2005/8/layout/StepDownProcess"/>
    <dgm:cxn modelId="{4CF0F1C2-7F1C-4E4E-A541-2E16EA91836D}" srcId="{9D29654F-42FD-6647-9C7A-144E4C406E8C}" destId="{DFF1FCA9-9CD3-3D43-B792-54CA2FA09FA5}" srcOrd="4" destOrd="0" parTransId="{1AD7E317-1D82-EE4E-9245-477CC91C286D}" sibTransId="{C219EF3E-5FE7-DA4D-B8C9-2843930929F4}"/>
    <dgm:cxn modelId="{2C467DD9-158B-964C-8D2C-B118CEC056AF}" type="presOf" srcId="{7C993155-FF8F-CA41-99AD-E3D3EB2CB74D}" destId="{811775B0-CD68-3E48-BFB5-D7629BF47999}" srcOrd="0" destOrd="0" presId="urn:microsoft.com/office/officeart/2005/8/layout/StepDownProcess"/>
    <dgm:cxn modelId="{080C46E2-B8FE-0340-AD94-1CE6BBAFE202}" srcId="{9D29654F-42FD-6647-9C7A-144E4C406E8C}" destId="{528B80BB-52C2-0A4A-BAF9-0A834F9C7388}" srcOrd="2" destOrd="0" parTransId="{057F8212-BE04-314E-96F2-54F58F9A2DF1}" sibTransId="{C7EDE199-3420-F747-9A36-41D645865318}"/>
    <dgm:cxn modelId="{C8A455E5-9E7F-164A-94DC-2C228DD1DFCC}" type="presOf" srcId="{9D29654F-42FD-6647-9C7A-144E4C406E8C}" destId="{41326910-1E9C-5341-BD48-E39CBB7CCD71}" srcOrd="0" destOrd="0" presId="urn:microsoft.com/office/officeart/2005/8/layout/StepDownProcess"/>
    <dgm:cxn modelId="{C4A270F4-FFEC-474A-88E6-32C479581899}" srcId="{DFD8DF86-85E4-2C46-8602-06EAC541874E}" destId="{5207F44E-85E3-A040-A33F-ACA98C9208BC}" srcOrd="0" destOrd="0" parTransId="{525F222B-B6AC-2D4D-B0D5-74D42734FA89}" sibTransId="{9853926F-8956-634A-B0DC-13B4A71CDBA8}"/>
    <dgm:cxn modelId="{0D542B79-8E57-1347-A325-AC523BB895EF}" type="presParOf" srcId="{41326910-1E9C-5341-BD48-E39CBB7CCD71}" destId="{78D517E3-9DF5-B14D-B407-E1510BDAAD9C}" srcOrd="0" destOrd="0" presId="urn:microsoft.com/office/officeart/2005/8/layout/StepDownProcess"/>
    <dgm:cxn modelId="{E840EABA-D774-B649-A418-E4758E6C5FCD}" type="presParOf" srcId="{78D517E3-9DF5-B14D-B407-E1510BDAAD9C}" destId="{E252E54F-9DC8-644B-A6EC-A699919F1564}" srcOrd="0" destOrd="0" presId="urn:microsoft.com/office/officeart/2005/8/layout/StepDownProcess"/>
    <dgm:cxn modelId="{21A08386-C034-924B-9E6C-22645CFA11C6}" type="presParOf" srcId="{78D517E3-9DF5-B14D-B407-E1510BDAAD9C}" destId="{A836E407-038F-9442-A76C-2CA9A8828596}" srcOrd="1" destOrd="0" presId="urn:microsoft.com/office/officeart/2005/8/layout/StepDownProcess"/>
    <dgm:cxn modelId="{B30D2742-3E61-0148-808C-2A8C60A55038}" type="presParOf" srcId="{78D517E3-9DF5-B14D-B407-E1510BDAAD9C}" destId="{A4032925-C607-F049-BF40-09B56DD3865B}" srcOrd="2" destOrd="0" presId="urn:microsoft.com/office/officeart/2005/8/layout/StepDownProcess"/>
    <dgm:cxn modelId="{561283A4-3AB8-7945-9A7D-74878F003FF9}" type="presParOf" srcId="{41326910-1E9C-5341-BD48-E39CBB7CCD71}" destId="{8080DC08-7FD2-8F45-853D-9285017AC71B}" srcOrd="1" destOrd="0" presId="urn:microsoft.com/office/officeart/2005/8/layout/StepDownProcess"/>
    <dgm:cxn modelId="{68110E06-1370-0A47-8A53-FD3D2B3C2A89}" type="presParOf" srcId="{41326910-1E9C-5341-BD48-E39CBB7CCD71}" destId="{7FEFA3F0-F52A-E244-AF14-DC8A1D2D5572}" srcOrd="2" destOrd="0" presId="urn:microsoft.com/office/officeart/2005/8/layout/StepDownProcess"/>
    <dgm:cxn modelId="{9555CC00-9718-0C4B-8265-19447312E884}" type="presParOf" srcId="{7FEFA3F0-F52A-E244-AF14-DC8A1D2D5572}" destId="{CA117F94-2975-CC43-B49F-0A7B30E20D62}" srcOrd="0" destOrd="0" presId="urn:microsoft.com/office/officeart/2005/8/layout/StepDownProcess"/>
    <dgm:cxn modelId="{D99187BE-12E7-9940-B207-1D87B477393F}" type="presParOf" srcId="{7FEFA3F0-F52A-E244-AF14-DC8A1D2D5572}" destId="{33DBCF7F-977E-9844-8332-9A834FF592E4}" srcOrd="1" destOrd="0" presId="urn:microsoft.com/office/officeart/2005/8/layout/StepDownProcess"/>
    <dgm:cxn modelId="{B3DB7A7D-6D09-4B4E-999F-6BCB8F95DBF8}" type="presParOf" srcId="{7FEFA3F0-F52A-E244-AF14-DC8A1D2D5572}" destId="{CF9D694E-5202-F44F-8B70-BB407622320C}" srcOrd="2" destOrd="0" presId="urn:microsoft.com/office/officeart/2005/8/layout/StepDownProcess"/>
    <dgm:cxn modelId="{3155D16A-1557-224C-98D0-43A25F798E10}" type="presParOf" srcId="{41326910-1E9C-5341-BD48-E39CBB7CCD71}" destId="{47D95C25-8AA2-584A-95EC-5545FF33A9AF}" srcOrd="3" destOrd="0" presId="urn:microsoft.com/office/officeart/2005/8/layout/StepDownProcess"/>
    <dgm:cxn modelId="{91A2A490-D44D-4B4E-9068-EF2BA40BB650}" type="presParOf" srcId="{41326910-1E9C-5341-BD48-E39CBB7CCD71}" destId="{BEBDB5A8-B64A-B94C-BD7A-4D189120A4BA}" srcOrd="4" destOrd="0" presId="urn:microsoft.com/office/officeart/2005/8/layout/StepDownProcess"/>
    <dgm:cxn modelId="{B40C1C62-02CD-3C4C-AE51-EF0BA4B5240C}" type="presParOf" srcId="{BEBDB5A8-B64A-B94C-BD7A-4D189120A4BA}" destId="{5BE3EA25-B619-4D4A-9028-7A5FCB0EDED5}" srcOrd="0" destOrd="0" presId="urn:microsoft.com/office/officeart/2005/8/layout/StepDownProcess"/>
    <dgm:cxn modelId="{7F6EA210-558C-6449-A4BE-34AA14BE9C85}" type="presParOf" srcId="{BEBDB5A8-B64A-B94C-BD7A-4D189120A4BA}" destId="{B3D7898A-64CA-EB4A-A7F9-17DB9E9E32D7}" srcOrd="1" destOrd="0" presId="urn:microsoft.com/office/officeart/2005/8/layout/StepDownProcess"/>
    <dgm:cxn modelId="{E35B53CB-8865-564E-ABD2-70FE0547D7EE}" type="presParOf" srcId="{BEBDB5A8-B64A-B94C-BD7A-4D189120A4BA}" destId="{811775B0-CD68-3E48-BFB5-D7629BF47999}" srcOrd="2" destOrd="0" presId="urn:microsoft.com/office/officeart/2005/8/layout/StepDownProcess"/>
    <dgm:cxn modelId="{CF0E76DC-58EA-5E41-A4FB-DFA8EA4C4154}" type="presParOf" srcId="{41326910-1E9C-5341-BD48-E39CBB7CCD71}" destId="{7C01A7B6-39E4-CA4F-9CEF-B35105DBC414}" srcOrd="5" destOrd="0" presId="urn:microsoft.com/office/officeart/2005/8/layout/StepDownProcess"/>
    <dgm:cxn modelId="{1997AF1C-33E6-164E-8F3C-972167744C4C}" type="presParOf" srcId="{41326910-1E9C-5341-BD48-E39CBB7CCD71}" destId="{15483845-9D7A-2245-9BDA-2D3AF45249BF}" srcOrd="6" destOrd="0" presId="urn:microsoft.com/office/officeart/2005/8/layout/StepDownProcess"/>
    <dgm:cxn modelId="{6F274537-CB29-4D49-9788-B8A3012EAD59}" type="presParOf" srcId="{15483845-9D7A-2245-9BDA-2D3AF45249BF}" destId="{14966604-0F96-CA48-98C0-D55D57EAF3CB}" srcOrd="0" destOrd="0" presId="urn:microsoft.com/office/officeart/2005/8/layout/StepDownProcess"/>
    <dgm:cxn modelId="{9327A761-92BB-674F-AE1D-2E52CC2E5F91}" type="presParOf" srcId="{15483845-9D7A-2245-9BDA-2D3AF45249BF}" destId="{105AE762-9E75-F444-884A-EE64B3B17020}" srcOrd="1" destOrd="0" presId="urn:microsoft.com/office/officeart/2005/8/layout/StepDownProcess"/>
    <dgm:cxn modelId="{9386638E-6278-D747-A7CC-794A64DC504C}" type="presParOf" srcId="{15483845-9D7A-2245-9BDA-2D3AF45249BF}" destId="{7A2B0CB3-A6AA-8044-8ACC-B3C3A24A3CAA}" srcOrd="2" destOrd="0" presId="urn:microsoft.com/office/officeart/2005/8/layout/StepDownProcess"/>
    <dgm:cxn modelId="{87A92226-E4C4-734D-9333-08EF95C49DB3}" type="presParOf" srcId="{41326910-1E9C-5341-BD48-E39CBB7CCD71}" destId="{CAF9D4ED-2523-764E-AE97-2409FD6EFE1B}" srcOrd="7" destOrd="0" presId="urn:microsoft.com/office/officeart/2005/8/layout/StepDownProcess"/>
    <dgm:cxn modelId="{79AC38D2-AF88-9E4E-8DB4-A2C27ACE7FE5}" type="presParOf" srcId="{41326910-1E9C-5341-BD48-E39CBB7CCD71}" destId="{3C83E10A-B8F0-1C44-8096-EC10F81C2209}" srcOrd="8" destOrd="0" presId="urn:microsoft.com/office/officeart/2005/8/layout/StepDownProcess"/>
    <dgm:cxn modelId="{9206E45A-5B94-6C4C-8B7C-84F4473056B8}" type="presParOf" srcId="{3C83E10A-B8F0-1C44-8096-EC10F81C2209}" destId="{ADFB8728-D224-DE45-9006-2D01EE03A8E0}" srcOrd="0" destOrd="0" presId="urn:microsoft.com/office/officeart/2005/8/layout/StepDownProcess"/>
    <dgm:cxn modelId="{1D4B4B91-FBA1-FF44-85FD-9AE86EF7ACCB}" type="presParOf" srcId="{3C83E10A-B8F0-1C44-8096-EC10F81C2209}" destId="{90ADBE64-CE84-1E4F-A01E-A38BC1C00FFB}" srcOrd="1" destOrd="0" presId="urn:microsoft.com/office/officeart/2005/8/layout/StepDownProcess"/>
    <dgm:cxn modelId="{DE2C7394-E5B2-A048-8415-F789A2F0EB32}" type="presParOf" srcId="{3C83E10A-B8F0-1C44-8096-EC10F81C2209}" destId="{BFD934CD-0314-7445-9FC1-87DD7A978717}" srcOrd="2" destOrd="0" presId="urn:microsoft.com/office/officeart/2005/8/layout/StepDownProcess"/>
    <dgm:cxn modelId="{2DA84A8A-58D8-DE44-8D37-7048629B4574}" type="presParOf" srcId="{41326910-1E9C-5341-BD48-E39CBB7CCD71}" destId="{73E13113-EC53-CB47-B02F-5A20C6F501F8}" srcOrd="9" destOrd="0" presId="urn:microsoft.com/office/officeart/2005/8/layout/StepDownProcess"/>
    <dgm:cxn modelId="{AD47166E-4AA6-B04E-B761-9CE8048F2135}" type="presParOf" srcId="{41326910-1E9C-5341-BD48-E39CBB7CCD71}" destId="{47B66026-4192-A74B-B492-04B9940E5C38}" srcOrd="10" destOrd="0" presId="urn:microsoft.com/office/officeart/2005/8/layout/StepDownProcess"/>
    <dgm:cxn modelId="{F3A0F18E-302F-3D46-B6A8-3E7F6E9F1DB4}" type="presParOf" srcId="{47B66026-4192-A74B-B492-04B9940E5C38}" destId="{6C1F2823-CD68-3C4B-BE32-C190DEFC036D}" srcOrd="0" destOrd="0" presId="urn:microsoft.com/office/officeart/2005/8/layout/StepDownProcess"/>
    <dgm:cxn modelId="{E515C5DD-1ACD-EE42-B3E1-7A18A4F27170}" type="presParOf" srcId="{47B66026-4192-A74B-B492-04B9940E5C38}" destId="{22754216-B3BF-BD41-9DC9-0C47D49DE63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29654F-42FD-6647-9C7A-144E4C406E8C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E93D6E-8C96-A743-9833-7B9E7FEF558F}">
      <dgm:prSet phldrT="[Text]" custT="1"/>
      <dgm:spPr/>
      <dgm:t>
        <a:bodyPr/>
        <a:lstStyle/>
        <a:p>
          <a:r>
            <a:rPr lang="en-US" sz="1800" dirty="0"/>
            <a:t>scanning</a:t>
          </a:r>
        </a:p>
      </dgm:t>
    </dgm:pt>
    <dgm:pt modelId="{B5FD50BE-D33D-9040-8497-2F93EA474D99}" type="parTrans" cxnId="{E32A5816-AFF1-8F4E-ADC5-8EBCFF4FB7A2}">
      <dgm:prSet/>
      <dgm:spPr/>
      <dgm:t>
        <a:bodyPr/>
        <a:lstStyle/>
        <a:p>
          <a:endParaRPr lang="en-US"/>
        </a:p>
      </dgm:t>
    </dgm:pt>
    <dgm:pt modelId="{F9A47DBA-91EE-C943-9188-125886B4B032}" type="sibTrans" cxnId="{E32A5816-AFF1-8F4E-ADC5-8EBCFF4FB7A2}">
      <dgm:prSet/>
      <dgm:spPr/>
      <dgm:t>
        <a:bodyPr/>
        <a:lstStyle/>
        <a:p>
          <a:endParaRPr lang="en-US"/>
        </a:p>
      </dgm:t>
    </dgm:pt>
    <dgm:pt modelId="{0ECB75D2-1F7D-904B-98A9-83D46465A31E}">
      <dgm:prSet phldrT="[Text]"/>
      <dgm:spPr/>
      <dgm:t>
        <a:bodyPr/>
        <a:lstStyle/>
        <a:p>
          <a:endParaRPr lang="en-US" dirty="0"/>
        </a:p>
      </dgm:t>
    </dgm:pt>
    <dgm:pt modelId="{DAD69621-A620-0242-8986-4DFC0D8F208E}" type="parTrans" cxnId="{4703C99A-F3D9-234C-B84A-56BFC6EA9BA0}">
      <dgm:prSet/>
      <dgm:spPr/>
      <dgm:t>
        <a:bodyPr/>
        <a:lstStyle/>
        <a:p>
          <a:endParaRPr lang="en-US"/>
        </a:p>
      </dgm:t>
    </dgm:pt>
    <dgm:pt modelId="{6016E640-787D-A74F-87B4-ED6A89F7F3C4}" type="sibTrans" cxnId="{4703C99A-F3D9-234C-B84A-56BFC6EA9BA0}">
      <dgm:prSet/>
      <dgm:spPr/>
      <dgm:t>
        <a:bodyPr/>
        <a:lstStyle/>
        <a:p>
          <a:endParaRPr lang="en-US"/>
        </a:p>
      </dgm:t>
    </dgm:pt>
    <dgm:pt modelId="{C2D97146-38BB-8040-B0EF-EA147013BEB7}">
      <dgm:prSet phldrT="[Text]"/>
      <dgm:spPr/>
      <dgm:t>
        <a:bodyPr/>
        <a:lstStyle/>
        <a:p>
          <a:r>
            <a:rPr lang="en-US" dirty="0"/>
            <a:t>parsing</a:t>
          </a:r>
        </a:p>
      </dgm:t>
    </dgm:pt>
    <dgm:pt modelId="{9E5F47D9-21EF-DF41-A332-B787FA9F927A}" type="parTrans" cxnId="{A408EF5B-6BC3-DB4C-80F0-2FB06A96B7A5}">
      <dgm:prSet/>
      <dgm:spPr/>
      <dgm:t>
        <a:bodyPr/>
        <a:lstStyle/>
        <a:p>
          <a:endParaRPr lang="en-US"/>
        </a:p>
      </dgm:t>
    </dgm:pt>
    <dgm:pt modelId="{C518CF0A-6D6B-214D-AB12-F3C010D7E4BA}" type="sibTrans" cxnId="{A408EF5B-6BC3-DB4C-80F0-2FB06A96B7A5}">
      <dgm:prSet/>
      <dgm:spPr/>
      <dgm:t>
        <a:bodyPr/>
        <a:lstStyle/>
        <a:p>
          <a:endParaRPr lang="en-US"/>
        </a:p>
      </dgm:t>
    </dgm:pt>
    <dgm:pt modelId="{B769855D-2BC9-F24D-ACA1-4E8A588EB8BA}">
      <dgm:prSet phldrT="[Text]"/>
      <dgm:spPr/>
      <dgm:t>
        <a:bodyPr/>
        <a:lstStyle/>
        <a:p>
          <a:endParaRPr lang="en-US" dirty="0"/>
        </a:p>
      </dgm:t>
    </dgm:pt>
    <dgm:pt modelId="{46F83DE5-195C-6B4D-9203-D8EFC324862A}" type="parTrans" cxnId="{FC7E478F-278A-0F42-9299-E95C25B3E165}">
      <dgm:prSet/>
      <dgm:spPr/>
      <dgm:t>
        <a:bodyPr/>
        <a:lstStyle/>
        <a:p>
          <a:endParaRPr lang="en-US"/>
        </a:p>
      </dgm:t>
    </dgm:pt>
    <dgm:pt modelId="{A9CB4882-CD98-0C4B-B734-DD8943A0235B}" type="sibTrans" cxnId="{FC7E478F-278A-0F42-9299-E95C25B3E165}">
      <dgm:prSet/>
      <dgm:spPr/>
      <dgm:t>
        <a:bodyPr/>
        <a:lstStyle/>
        <a:p>
          <a:endParaRPr lang="en-US"/>
        </a:p>
      </dgm:t>
    </dgm:pt>
    <dgm:pt modelId="{528B80BB-52C2-0A4A-BAF9-0A834F9C7388}">
      <dgm:prSet phldrT="[Text]"/>
      <dgm:spPr/>
      <dgm:t>
        <a:bodyPr/>
        <a:lstStyle/>
        <a:p>
          <a:r>
            <a:rPr lang="en-US" dirty="0"/>
            <a:t>semantic analysis</a:t>
          </a:r>
        </a:p>
      </dgm:t>
    </dgm:pt>
    <dgm:pt modelId="{057F8212-BE04-314E-96F2-54F58F9A2DF1}" type="parTrans" cxnId="{080C46E2-B8FE-0340-AD94-1CE6BBAFE202}">
      <dgm:prSet/>
      <dgm:spPr/>
      <dgm:t>
        <a:bodyPr/>
        <a:lstStyle/>
        <a:p>
          <a:endParaRPr lang="en-US"/>
        </a:p>
      </dgm:t>
    </dgm:pt>
    <dgm:pt modelId="{C7EDE199-3420-F747-9A36-41D645865318}" type="sibTrans" cxnId="{080C46E2-B8FE-0340-AD94-1CE6BBAFE202}">
      <dgm:prSet/>
      <dgm:spPr/>
      <dgm:t>
        <a:bodyPr/>
        <a:lstStyle/>
        <a:p>
          <a:endParaRPr lang="en-US"/>
        </a:p>
      </dgm:t>
    </dgm:pt>
    <dgm:pt modelId="{7C993155-FF8F-CA41-99AD-E3D3EB2CB74D}">
      <dgm:prSet phldrT="[Text]"/>
      <dgm:spPr/>
      <dgm:t>
        <a:bodyPr/>
        <a:lstStyle/>
        <a:p>
          <a:endParaRPr lang="en-US" dirty="0"/>
        </a:p>
      </dgm:t>
    </dgm:pt>
    <dgm:pt modelId="{E97761A7-D680-FF4E-9184-C9A5FC1735D7}" type="parTrans" cxnId="{E13A09A8-B80B-2341-8A39-DFE394079C33}">
      <dgm:prSet/>
      <dgm:spPr/>
      <dgm:t>
        <a:bodyPr/>
        <a:lstStyle/>
        <a:p>
          <a:endParaRPr lang="en-US"/>
        </a:p>
      </dgm:t>
    </dgm:pt>
    <dgm:pt modelId="{90D26636-B810-524F-BE31-AC4D2A747706}" type="sibTrans" cxnId="{E13A09A8-B80B-2341-8A39-DFE394079C33}">
      <dgm:prSet/>
      <dgm:spPr/>
      <dgm:t>
        <a:bodyPr/>
        <a:lstStyle/>
        <a:p>
          <a:endParaRPr lang="en-US"/>
        </a:p>
      </dgm:t>
    </dgm:pt>
    <dgm:pt modelId="{A82B4222-751C-474D-9288-524065399130}">
      <dgm:prSet phldrT="[Text]"/>
      <dgm:spPr/>
      <dgm:t>
        <a:bodyPr/>
        <a:lstStyle/>
        <a:p>
          <a:r>
            <a:rPr lang="en-US" dirty="0"/>
            <a:t>generate intermediary code</a:t>
          </a:r>
        </a:p>
      </dgm:t>
    </dgm:pt>
    <dgm:pt modelId="{ABE74BAF-6B0E-5840-A137-D31377B3A513}" type="parTrans" cxnId="{12F2440F-DFAF-3148-8AE5-D140027051A9}">
      <dgm:prSet/>
      <dgm:spPr/>
      <dgm:t>
        <a:bodyPr/>
        <a:lstStyle/>
        <a:p>
          <a:endParaRPr lang="en-US"/>
        </a:p>
      </dgm:t>
    </dgm:pt>
    <dgm:pt modelId="{158A57E7-7E3D-E442-B1AC-34B3D4805FFC}" type="sibTrans" cxnId="{12F2440F-DFAF-3148-8AE5-D140027051A9}">
      <dgm:prSet/>
      <dgm:spPr/>
      <dgm:t>
        <a:bodyPr/>
        <a:lstStyle/>
        <a:p>
          <a:endParaRPr lang="en-US"/>
        </a:p>
      </dgm:t>
    </dgm:pt>
    <dgm:pt modelId="{DFF1FCA9-9CD3-3D43-B792-54CA2FA09FA5}">
      <dgm:prSet phldrT="[Text]"/>
      <dgm:spPr/>
      <dgm:t>
        <a:bodyPr/>
        <a:lstStyle/>
        <a:p>
          <a:r>
            <a:rPr lang="en-US" dirty="0"/>
            <a:t>optimize intermediary code</a:t>
          </a:r>
        </a:p>
      </dgm:t>
    </dgm:pt>
    <dgm:pt modelId="{1AD7E317-1D82-EE4E-9245-477CC91C286D}" type="parTrans" cxnId="{4CF0F1C2-7F1C-4E4E-A541-2E16EA91836D}">
      <dgm:prSet/>
      <dgm:spPr/>
      <dgm:t>
        <a:bodyPr/>
        <a:lstStyle/>
        <a:p>
          <a:endParaRPr lang="en-US"/>
        </a:p>
      </dgm:t>
    </dgm:pt>
    <dgm:pt modelId="{C219EF3E-5FE7-DA4D-B8C9-2843930929F4}" type="sibTrans" cxnId="{4CF0F1C2-7F1C-4E4E-A541-2E16EA91836D}">
      <dgm:prSet/>
      <dgm:spPr/>
      <dgm:t>
        <a:bodyPr/>
        <a:lstStyle/>
        <a:p>
          <a:endParaRPr lang="en-US"/>
        </a:p>
      </dgm:t>
    </dgm:pt>
    <dgm:pt modelId="{D6551D8B-B07C-114E-BA39-24D7D01C3949}">
      <dgm:prSet phldrT="[Text]"/>
      <dgm:spPr/>
      <dgm:t>
        <a:bodyPr/>
        <a:lstStyle/>
        <a:p>
          <a:endParaRPr lang="en-US" dirty="0"/>
        </a:p>
      </dgm:t>
    </dgm:pt>
    <dgm:pt modelId="{F29F5A6D-95C4-6348-8632-EA47818119BE}" type="parTrans" cxnId="{AD0BB489-D03A-4F47-8F6F-661DA682788C}">
      <dgm:prSet/>
      <dgm:spPr/>
      <dgm:t>
        <a:bodyPr/>
        <a:lstStyle/>
        <a:p>
          <a:endParaRPr lang="en-US"/>
        </a:p>
      </dgm:t>
    </dgm:pt>
    <dgm:pt modelId="{7CD784BA-3611-BA41-9DE9-1B337623D511}" type="sibTrans" cxnId="{AD0BB489-D03A-4F47-8F6F-661DA682788C}">
      <dgm:prSet/>
      <dgm:spPr/>
      <dgm:t>
        <a:bodyPr/>
        <a:lstStyle/>
        <a:p>
          <a:endParaRPr lang="en-US"/>
        </a:p>
      </dgm:t>
    </dgm:pt>
    <dgm:pt modelId="{DFD8DF86-85E4-2C46-8602-06EAC541874E}">
      <dgm:prSet phldrT="[Text]"/>
      <dgm:spPr/>
      <dgm:t>
        <a:bodyPr/>
        <a:lstStyle/>
        <a:p>
          <a:r>
            <a:rPr lang="en-US" dirty="0"/>
            <a:t>generate object code</a:t>
          </a:r>
        </a:p>
      </dgm:t>
    </dgm:pt>
    <dgm:pt modelId="{D64124EF-FF9F-DF4C-93D6-FB0AB49EEAC5}" type="parTrans" cxnId="{73BAEE2E-1ECA-1A41-87CC-EC35079B7895}">
      <dgm:prSet/>
      <dgm:spPr/>
      <dgm:t>
        <a:bodyPr/>
        <a:lstStyle/>
        <a:p>
          <a:endParaRPr lang="en-US"/>
        </a:p>
      </dgm:t>
    </dgm:pt>
    <dgm:pt modelId="{A3775E17-FF81-E14D-A332-66F007B3518F}" type="sibTrans" cxnId="{73BAEE2E-1ECA-1A41-87CC-EC35079B7895}">
      <dgm:prSet/>
      <dgm:spPr/>
      <dgm:t>
        <a:bodyPr/>
        <a:lstStyle/>
        <a:p>
          <a:endParaRPr lang="en-US"/>
        </a:p>
      </dgm:t>
    </dgm:pt>
    <dgm:pt modelId="{F4D63EE2-0CAF-9946-947A-636DE82A585D}">
      <dgm:prSet phldrT="[Text]"/>
      <dgm:spPr/>
      <dgm:t>
        <a:bodyPr/>
        <a:lstStyle/>
        <a:p>
          <a:endParaRPr lang="en-US" dirty="0"/>
        </a:p>
      </dgm:t>
    </dgm:pt>
    <dgm:pt modelId="{3182AAC4-AEC2-6747-BCCE-E0A85CB0360C}" type="parTrans" cxnId="{C3000D95-E8F7-1940-8F46-24C69BB8F07B}">
      <dgm:prSet/>
      <dgm:spPr/>
      <dgm:t>
        <a:bodyPr/>
        <a:lstStyle/>
        <a:p>
          <a:endParaRPr lang="en-US"/>
        </a:p>
      </dgm:t>
    </dgm:pt>
    <dgm:pt modelId="{BAEB1A50-DD20-A44F-BFC1-EA74A07092D4}" type="sibTrans" cxnId="{C3000D95-E8F7-1940-8F46-24C69BB8F07B}">
      <dgm:prSet/>
      <dgm:spPr/>
      <dgm:t>
        <a:bodyPr/>
        <a:lstStyle/>
        <a:p>
          <a:endParaRPr lang="en-US"/>
        </a:p>
      </dgm:t>
    </dgm:pt>
    <dgm:pt modelId="{5207F44E-85E3-A040-A33F-ACA98C9208BC}">
      <dgm:prSet phldrT="[Text]"/>
      <dgm:spPr/>
      <dgm:t>
        <a:bodyPr/>
        <a:lstStyle/>
        <a:p>
          <a:endParaRPr lang="en-US" dirty="0"/>
        </a:p>
      </dgm:t>
    </dgm:pt>
    <dgm:pt modelId="{525F222B-B6AC-2D4D-B0D5-74D42734FA89}" type="parTrans" cxnId="{C4A270F4-FFEC-474A-88E6-32C479581899}">
      <dgm:prSet/>
      <dgm:spPr/>
      <dgm:t>
        <a:bodyPr/>
        <a:lstStyle/>
        <a:p>
          <a:endParaRPr lang="en-US"/>
        </a:p>
      </dgm:t>
    </dgm:pt>
    <dgm:pt modelId="{9853926F-8956-634A-B0DC-13B4A71CDBA8}" type="sibTrans" cxnId="{C4A270F4-FFEC-474A-88E6-32C479581899}">
      <dgm:prSet/>
      <dgm:spPr/>
      <dgm:t>
        <a:bodyPr/>
        <a:lstStyle/>
        <a:p>
          <a:endParaRPr lang="en-US"/>
        </a:p>
      </dgm:t>
    </dgm:pt>
    <dgm:pt modelId="{41326910-1E9C-5341-BD48-E39CBB7CCD71}" type="pres">
      <dgm:prSet presAssocID="{9D29654F-42FD-6647-9C7A-144E4C406E8C}" presName="rootnode" presStyleCnt="0">
        <dgm:presLayoutVars>
          <dgm:chMax/>
          <dgm:chPref/>
          <dgm:dir/>
          <dgm:animLvl val="lvl"/>
        </dgm:presLayoutVars>
      </dgm:prSet>
      <dgm:spPr/>
    </dgm:pt>
    <dgm:pt modelId="{78D517E3-9DF5-B14D-B407-E1510BDAAD9C}" type="pres">
      <dgm:prSet presAssocID="{E9E93D6E-8C96-A743-9833-7B9E7FEF558F}" presName="composite" presStyleCnt="0"/>
      <dgm:spPr/>
    </dgm:pt>
    <dgm:pt modelId="{E252E54F-9DC8-644B-A6EC-A699919F1564}" type="pres">
      <dgm:prSet presAssocID="{E9E93D6E-8C96-A743-9833-7B9E7FEF558F}" presName="bentUpArrow1" presStyleLbl="alignImgPlace1" presStyleIdx="0" presStyleCnt="5"/>
      <dgm:spPr/>
    </dgm:pt>
    <dgm:pt modelId="{A836E407-038F-9442-A76C-2CA9A8828596}" type="pres">
      <dgm:prSet presAssocID="{E9E93D6E-8C96-A743-9833-7B9E7FEF558F}" presName="ParentText" presStyleLbl="node1" presStyleIdx="0" presStyleCnt="6" custScaleX="169258" custLinFactNeighborX="-18707" custLinFactNeighborY="845">
        <dgm:presLayoutVars>
          <dgm:chMax val="1"/>
          <dgm:chPref val="1"/>
          <dgm:bulletEnabled val="1"/>
        </dgm:presLayoutVars>
      </dgm:prSet>
      <dgm:spPr/>
    </dgm:pt>
    <dgm:pt modelId="{A4032925-C607-F049-BF40-09B56DD3865B}" type="pres">
      <dgm:prSet presAssocID="{E9E93D6E-8C96-A743-9833-7B9E7FEF558F}" presName="ChildText" presStyleLbl="revTx" presStyleIdx="0" presStyleCnt="6" custLinFactX="75769" custLinFactNeighborX="100000" custLinFactNeighborY="1107">
        <dgm:presLayoutVars>
          <dgm:chMax val="0"/>
          <dgm:chPref val="0"/>
          <dgm:bulletEnabled val="1"/>
        </dgm:presLayoutVars>
      </dgm:prSet>
      <dgm:spPr/>
    </dgm:pt>
    <dgm:pt modelId="{8080DC08-7FD2-8F45-853D-9285017AC71B}" type="pres">
      <dgm:prSet presAssocID="{F9A47DBA-91EE-C943-9188-125886B4B032}" presName="sibTrans" presStyleCnt="0"/>
      <dgm:spPr/>
    </dgm:pt>
    <dgm:pt modelId="{7FEFA3F0-F52A-E244-AF14-DC8A1D2D5572}" type="pres">
      <dgm:prSet presAssocID="{C2D97146-38BB-8040-B0EF-EA147013BEB7}" presName="composite" presStyleCnt="0"/>
      <dgm:spPr/>
    </dgm:pt>
    <dgm:pt modelId="{CA117F94-2975-CC43-B49F-0A7B30E20D62}" type="pres">
      <dgm:prSet presAssocID="{C2D97146-38BB-8040-B0EF-EA147013BEB7}" presName="bentUpArrow1" presStyleLbl="alignImgPlace1" presStyleIdx="1" presStyleCnt="5" custLinFactNeighborX="7904" custLinFactNeighborY="2249"/>
      <dgm:spPr/>
    </dgm:pt>
    <dgm:pt modelId="{33DBCF7F-977E-9844-8332-9A834FF592E4}" type="pres">
      <dgm:prSet presAssocID="{C2D97146-38BB-8040-B0EF-EA147013BEB7}" presName="ParentText" presStyleLbl="node1" presStyleIdx="1" presStyleCnt="6" custScaleX="190490" custLinFactNeighborX="12512" custLinFactNeighborY="1909">
        <dgm:presLayoutVars>
          <dgm:chMax val="1"/>
          <dgm:chPref val="1"/>
          <dgm:bulletEnabled val="1"/>
        </dgm:presLayoutVars>
      </dgm:prSet>
      <dgm:spPr/>
    </dgm:pt>
    <dgm:pt modelId="{CF9D694E-5202-F44F-8B70-BB407622320C}" type="pres">
      <dgm:prSet presAssocID="{C2D97146-38BB-8040-B0EF-EA147013BEB7}" presName="ChildText" presStyleLbl="revTx" presStyleIdx="1" presStyleCnt="6" custLinFactX="54329" custLinFactNeighborX="100000" custLinFactNeighborY="-7086">
        <dgm:presLayoutVars>
          <dgm:chMax val="0"/>
          <dgm:chPref val="0"/>
          <dgm:bulletEnabled val="1"/>
        </dgm:presLayoutVars>
      </dgm:prSet>
      <dgm:spPr/>
    </dgm:pt>
    <dgm:pt modelId="{47D95C25-8AA2-584A-95EC-5545FF33A9AF}" type="pres">
      <dgm:prSet presAssocID="{C518CF0A-6D6B-214D-AB12-F3C010D7E4BA}" presName="sibTrans" presStyleCnt="0"/>
      <dgm:spPr/>
    </dgm:pt>
    <dgm:pt modelId="{BEBDB5A8-B64A-B94C-BD7A-4D189120A4BA}" type="pres">
      <dgm:prSet presAssocID="{528B80BB-52C2-0A4A-BAF9-0A834F9C7388}" presName="composite" presStyleCnt="0"/>
      <dgm:spPr/>
    </dgm:pt>
    <dgm:pt modelId="{5BE3EA25-B619-4D4A-9028-7A5FCB0EDED5}" type="pres">
      <dgm:prSet presAssocID="{528B80BB-52C2-0A4A-BAF9-0A834F9C7388}" presName="bentUpArrow1" presStyleLbl="alignImgPlace1" presStyleIdx="2" presStyleCnt="5" custLinFactNeighborX="18162" custLinFactNeighborY="2250"/>
      <dgm:spPr/>
    </dgm:pt>
    <dgm:pt modelId="{B3D7898A-64CA-EB4A-A7F9-17DB9E9E32D7}" type="pres">
      <dgm:prSet presAssocID="{528B80BB-52C2-0A4A-BAF9-0A834F9C7388}" presName="ParentText" presStyleLbl="node1" presStyleIdx="2" presStyleCnt="6" custScaleX="189189" custLinFactNeighborX="25502" custLinFactNeighborY="970">
        <dgm:presLayoutVars>
          <dgm:chMax val="1"/>
          <dgm:chPref val="1"/>
          <dgm:bulletEnabled val="1"/>
        </dgm:presLayoutVars>
      </dgm:prSet>
      <dgm:spPr/>
    </dgm:pt>
    <dgm:pt modelId="{811775B0-CD68-3E48-BFB5-D7629BF47999}" type="pres">
      <dgm:prSet presAssocID="{528B80BB-52C2-0A4A-BAF9-0A834F9C7388}" presName="ChildText" presStyleLbl="revTx" presStyleIdx="2" presStyleCnt="6" custLinFactX="52929" custLinFactNeighborX="100000" custLinFactNeighborY="-4724">
        <dgm:presLayoutVars>
          <dgm:chMax val="0"/>
          <dgm:chPref val="0"/>
          <dgm:bulletEnabled val="1"/>
        </dgm:presLayoutVars>
      </dgm:prSet>
      <dgm:spPr/>
    </dgm:pt>
    <dgm:pt modelId="{7C01A7B6-39E4-CA4F-9CEF-B35105DBC414}" type="pres">
      <dgm:prSet presAssocID="{C7EDE199-3420-F747-9A36-41D645865318}" presName="sibTrans" presStyleCnt="0"/>
      <dgm:spPr/>
    </dgm:pt>
    <dgm:pt modelId="{15483845-9D7A-2245-9BDA-2D3AF45249BF}" type="pres">
      <dgm:prSet presAssocID="{A82B4222-751C-474D-9288-524065399130}" presName="composite" presStyleCnt="0"/>
      <dgm:spPr/>
    </dgm:pt>
    <dgm:pt modelId="{14966604-0F96-CA48-98C0-D55D57EAF3CB}" type="pres">
      <dgm:prSet presAssocID="{A82B4222-751C-474D-9288-524065399130}" presName="bentUpArrow1" presStyleLbl="alignImgPlace1" presStyleIdx="3" presStyleCnt="5" custLinFactNeighborX="57301" custLinFactNeighborY="4500"/>
      <dgm:spPr/>
    </dgm:pt>
    <dgm:pt modelId="{105AE762-9E75-F444-884A-EE64B3B17020}" type="pres">
      <dgm:prSet presAssocID="{A82B4222-751C-474D-9288-524065399130}" presName="ParentText" presStyleLbl="node1" presStyleIdx="3" presStyleCnt="6" custScaleX="182543" custLinFactNeighborX="36599" custLinFactNeighborY="1909">
        <dgm:presLayoutVars>
          <dgm:chMax val="1"/>
          <dgm:chPref val="1"/>
          <dgm:bulletEnabled val="1"/>
        </dgm:presLayoutVars>
      </dgm:prSet>
      <dgm:spPr/>
    </dgm:pt>
    <dgm:pt modelId="{7A2B0CB3-A6AA-8044-8ACC-B3C3A24A3CAA}" type="pres">
      <dgm:prSet presAssocID="{A82B4222-751C-474D-9288-524065399130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CAF9D4ED-2523-764E-AE97-2409FD6EFE1B}" type="pres">
      <dgm:prSet presAssocID="{158A57E7-7E3D-E442-B1AC-34B3D4805FFC}" presName="sibTrans" presStyleCnt="0"/>
      <dgm:spPr/>
    </dgm:pt>
    <dgm:pt modelId="{3C83E10A-B8F0-1C44-8096-EC10F81C2209}" type="pres">
      <dgm:prSet presAssocID="{DFF1FCA9-9CD3-3D43-B792-54CA2FA09FA5}" presName="composite" presStyleCnt="0"/>
      <dgm:spPr/>
    </dgm:pt>
    <dgm:pt modelId="{ADFB8728-D224-DE45-9006-2D01EE03A8E0}" type="pres">
      <dgm:prSet presAssocID="{DFF1FCA9-9CD3-3D43-B792-54CA2FA09FA5}" presName="bentUpArrow1" presStyleLbl="alignImgPlace1" presStyleIdx="4" presStyleCnt="5" custLinFactNeighborX="82986" custLinFactNeighborY="6749"/>
      <dgm:spPr/>
    </dgm:pt>
    <dgm:pt modelId="{90ADBE64-CE84-1E4F-A01E-A38BC1C00FFB}" type="pres">
      <dgm:prSet presAssocID="{DFF1FCA9-9CD3-3D43-B792-54CA2FA09FA5}" presName="ParentText" presStyleLbl="node1" presStyleIdx="4" presStyleCnt="6" custScaleX="158971" custLinFactNeighborX="61467" custLinFactNeighborY="1909">
        <dgm:presLayoutVars>
          <dgm:chMax val="1"/>
          <dgm:chPref val="1"/>
          <dgm:bulletEnabled val="1"/>
        </dgm:presLayoutVars>
      </dgm:prSet>
      <dgm:spPr/>
    </dgm:pt>
    <dgm:pt modelId="{BFD934CD-0314-7445-9FC1-87DD7A978717}" type="pres">
      <dgm:prSet presAssocID="{DFF1FCA9-9CD3-3D43-B792-54CA2FA09FA5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73E13113-EC53-CB47-B02F-5A20C6F501F8}" type="pres">
      <dgm:prSet presAssocID="{C219EF3E-5FE7-DA4D-B8C9-2843930929F4}" presName="sibTrans" presStyleCnt="0"/>
      <dgm:spPr/>
    </dgm:pt>
    <dgm:pt modelId="{47B66026-4192-A74B-B492-04B9940E5C38}" type="pres">
      <dgm:prSet presAssocID="{DFD8DF86-85E4-2C46-8602-06EAC541874E}" presName="composite" presStyleCnt="0"/>
      <dgm:spPr/>
    </dgm:pt>
    <dgm:pt modelId="{6C1F2823-CD68-3C4B-BE32-C190DEFC036D}" type="pres">
      <dgm:prSet presAssocID="{DFD8DF86-85E4-2C46-8602-06EAC541874E}" presName="ParentText" presStyleLbl="node1" presStyleIdx="5" presStyleCnt="6" custScaleX="147871" custLinFactNeighborX="68149" custLinFactNeighborY="3818">
        <dgm:presLayoutVars>
          <dgm:chMax val="1"/>
          <dgm:chPref val="1"/>
          <dgm:bulletEnabled val="1"/>
        </dgm:presLayoutVars>
      </dgm:prSet>
      <dgm:spPr/>
    </dgm:pt>
    <dgm:pt modelId="{22754216-B3BF-BD41-9DC9-0C47D49DE635}" type="pres">
      <dgm:prSet presAssocID="{DFD8DF86-85E4-2C46-8602-06EAC541874E}" presName="FinalChild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2F2440F-DFAF-3148-8AE5-D140027051A9}" srcId="{9D29654F-42FD-6647-9C7A-144E4C406E8C}" destId="{A82B4222-751C-474D-9288-524065399130}" srcOrd="3" destOrd="0" parTransId="{ABE74BAF-6B0E-5840-A137-D31377B3A513}" sibTransId="{158A57E7-7E3D-E442-B1AC-34B3D4805FFC}"/>
    <dgm:cxn modelId="{8FAF4E12-A3F8-F645-B861-864E8CCBE988}" type="presOf" srcId="{528B80BB-52C2-0A4A-BAF9-0A834F9C7388}" destId="{B3D7898A-64CA-EB4A-A7F9-17DB9E9E32D7}" srcOrd="0" destOrd="0" presId="urn:microsoft.com/office/officeart/2005/8/layout/StepDownProcess"/>
    <dgm:cxn modelId="{9F57CE13-D1BB-2D4A-80C5-18AA3C7DEA44}" type="presOf" srcId="{5207F44E-85E3-A040-A33F-ACA98C9208BC}" destId="{22754216-B3BF-BD41-9DC9-0C47D49DE635}" srcOrd="0" destOrd="0" presId="urn:microsoft.com/office/officeart/2005/8/layout/StepDownProcess"/>
    <dgm:cxn modelId="{E32A5816-AFF1-8F4E-ADC5-8EBCFF4FB7A2}" srcId="{9D29654F-42FD-6647-9C7A-144E4C406E8C}" destId="{E9E93D6E-8C96-A743-9833-7B9E7FEF558F}" srcOrd="0" destOrd="0" parTransId="{B5FD50BE-D33D-9040-8497-2F93EA474D99}" sibTransId="{F9A47DBA-91EE-C943-9188-125886B4B032}"/>
    <dgm:cxn modelId="{73BAEE2E-1ECA-1A41-87CC-EC35079B7895}" srcId="{9D29654F-42FD-6647-9C7A-144E4C406E8C}" destId="{DFD8DF86-85E4-2C46-8602-06EAC541874E}" srcOrd="5" destOrd="0" parTransId="{D64124EF-FF9F-DF4C-93D6-FB0AB49EEAC5}" sibTransId="{A3775E17-FF81-E14D-A332-66F007B3518F}"/>
    <dgm:cxn modelId="{7EDD8950-BDF5-D042-B699-EF0906151D62}" type="presOf" srcId="{0ECB75D2-1F7D-904B-98A9-83D46465A31E}" destId="{A4032925-C607-F049-BF40-09B56DD3865B}" srcOrd="0" destOrd="0" presId="urn:microsoft.com/office/officeart/2005/8/layout/StepDownProcess"/>
    <dgm:cxn modelId="{C213E453-E81F-8741-BAEA-4941DDEB04FE}" type="presOf" srcId="{E9E93D6E-8C96-A743-9833-7B9E7FEF558F}" destId="{A836E407-038F-9442-A76C-2CA9A8828596}" srcOrd="0" destOrd="0" presId="urn:microsoft.com/office/officeart/2005/8/layout/StepDownProcess"/>
    <dgm:cxn modelId="{A408EF5B-6BC3-DB4C-80F0-2FB06A96B7A5}" srcId="{9D29654F-42FD-6647-9C7A-144E4C406E8C}" destId="{C2D97146-38BB-8040-B0EF-EA147013BEB7}" srcOrd="1" destOrd="0" parTransId="{9E5F47D9-21EF-DF41-A332-B787FA9F927A}" sibTransId="{C518CF0A-6D6B-214D-AB12-F3C010D7E4BA}"/>
    <dgm:cxn modelId="{F27BCD67-90A8-0A46-81DF-BCF586D6852E}" type="presOf" srcId="{DFF1FCA9-9CD3-3D43-B792-54CA2FA09FA5}" destId="{90ADBE64-CE84-1E4F-A01E-A38BC1C00FFB}" srcOrd="0" destOrd="0" presId="urn:microsoft.com/office/officeart/2005/8/layout/StepDownProcess"/>
    <dgm:cxn modelId="{AD0BB489-D03A-4F47-8F6F-661DA682788C}" srcId="{A82B4222-751C-474D-9288-524065399130}" destId="{D6551D8B-B07C-114E-BA39-24D7D01C3949}" srcOrd="0" destOrd="0" parTransId="{F29F5A6D-95C4-6348-8632-EA47818119BE}" sibTransId="{7CD784BA-3611-BA41-9DE9-1B337623D511}"/>
    <dgm:cxn modelId="{93FA2A8C-9E3D-5D45-AC10-6BC4A9349C46}" type="presOf" srcId="{A82B4222-751C-474D-9288-524065399130}" destId="{105AE762-9E75-F444-884A-EE64B3B17020}" srcOrd="0" destOrd="0" presId="urn:microsoft.com/office/officeart/2005/8/layout/StepDownProcess"/>
    <dgm:cxn modelId="{367F708E-8C17-D54A-B365-38B0AC4D1CC5}" type="presOf" srcId="{D6551D8B-B07C-114E-BA39-24D7D01C3949}" destId="{7A2B0CB3-A6AA-8044-8ACC-B3C3A24A3CAA}" srcOrd="0" destOrd="0" presId="urn:microsoft.com/office/officeart/2005/8/layout/StepDownProcess"/>
    <dgm:cxn modelId="{FC7E478F-278A-0F42-9299-E95C25B3E165}" srcId="{C2D97146-38BB-8040-B0EF-EA147013BEB7}" destId="{B769855D-2BC9-F24D-ACA1-4E8A588EB8BA}" srcOrd="0" destOrd="0" parTransId="{46F83DE5-195C-6B4D-9203-D8EFC324862A}" sibTransId="{A9CB4882-CD98-0C4B-B734-DD8943A0235B}"/>
    <dgm:cxn modelId="{C3000D95-E8F7-1940-8F46-24C69BB8F07B}" srcId="{DFF1FCA9-9CD3-3D43-B792-54CA2FA09FA5}" destId="{F4D63EE2-0CAF-9946-947A-636DE82A585D}" srcOrd="0" destOrd="0" parTransId="{3182AAC4-AEC2-6747-BCCE-E0A85CB0360C}" sibTransId="{BAEB1A50-DD20-A44F-BFC1-EA74A07092D4}"/>
    <dgm:cxn modelId="{4703C99A-F3D9-234C-B84A-56BFC6EA9BA0}" srcId="{E9E93D6E-8C96-A743-9833-7B9E7FEF558F}" destId="{0ECB75D2-1F7D-904B-98A9-83D46465A31E}" srcOrd="0" destOrd="0" parTransId="{DAD69621-A620-0242-8986-4DFC0D8F208E}" sibTransId="{6016E640-787D-A74F-87B4-ED6A89F7F3C4}"/>
    <dgm:cxn modelId="{09E6389B-7E58-9747-9830-11DA6A9D3108}" type="presOf" srcId="{DFD8DF86-85E4-2C46-8602-06EAC541874E}" destId="{6C1F2823-CD68-3C4B-BE32-C190DEFC036D}" srcOrd="0" destOrd="0" presId="urn:microsoft.com/office/officeart/2005/8/layout/StepDownProcess"/>
    <dgm:cxn modelId="{C8180AA2-F12E-B545-B231-CB9C2A97EC08}" type="presOf" srcId="{B769855D-2BC9-F24D-ACA1-4E8A588EB8BA}" destId="{CF9D694E-5202-F44F-8B70-BB407622320C}" srcOrd="0" destOrd="0" presId="urn:microsoft.com/office/officeart/2005/8/layout/StepDownProcess"/>
    <dgm:cxn modelId="{E13A09A8-B80B-2341-8A39-DFE394079C33}" srcId="{528B80BB-52C2-0A4A-BAF9-0A834F9C7388}" destId="{7C993155-FF8F-CA41-99AD-E3D3EB2CB74D}" srcOrd="0" destOrd="0" parTransId="{E97761A7-D680-FF4E-9184-C9A5FC1735D7}" sibTransId="{90D26636-B810-524F-BE31-AC4D2A747706}"/>
    <dgm:cxn modelId="{2A7B26AE-C032-8746-AAD5-65D03240B8A0}" type="presOf" srcId="{C2D97146-38BB-8040-B0EF-EA147013BEB7}" destId="{33DBCF7F-977E-9844-8332-9A834FF592E4}" srcOrd="0" destOrd="0" presId="urn:microsoft.com/office/officeart/2005/8/layout/StepDownProcess"/>
    <dgm:cxn modelId="{3EB7E1BE-86FC-3545-8EF8-5F31C358BC10}" type="presOf" srcId="{F4D63EE2-0CAF-9946-947A-636DE82A585D}" destId="{BFD934CD-0314-7445-9FC1-87DD7A978717}" srcOrd="0" destOrd="0" presId="urn:microsoft.com/office/officeart/2005/8/layout/StepDownProcess"/>
    <dgm:cxn modelId="{4CF0F1C2-7F1C-4E4E-A541-2E16EA91836D}" srcId="{9D29654F-42FD-6647-9C7A-144E4C406E8C}" destId="{DFF1FCA9-9CD3-3D43-B792-54CA2FA09FA5}" srcOrd="4" destOrd="0" parTransId="{1AD7E317-1D82-EE4E-9245-477CC91C286D}" sibTransId="{C219EF3E-5FE7-DA4D-B8C9-2843930929F4}"/>
    <dgm:cxn modelId="{2C467DD9-158B-964C-8D2C-B118CEC056AF}" type="presOf" srcId="{7C993155-FF8F-CA41-99AD-E3D3EB2CB74D}" destId="{811775B0-CD68-3E48-BFB5-D7629BF47999}" srcOrd="0" destOrd="0" presId="urn:microsoft.com/office/officeart/2005/8/layout/StepDownProcess"/>
    <dgm:cxn modelId="{080C46E2-B8FE-0340-AD94-1CE6BBAFE202}" srcId="{9D29654F-42FD-6647-9C7A-144E4C406E8C}" destId="{528B80BB-52C2-0A4A-BAF9-0A834F9C7388}" srcOrd="2" destOrd="0" parTransId="{057F8212-BE04-314E-96F2-54F58F9A2DF1}" sibTransId="{C7EDE199-3420-F747-9A36-41D645865318}"/>
    <dgm:cxn modelId="{C8A455E5-9E7F-164A-94DC-2C228DD1DFCC}" type="presOf" srcId="{9D29654F-42FD-6647-9C7A-144E4C406E8C}" destId="{41326910-1E9C-5341-BD48-E39CBB7CCD71}" srcOrd="0" destOrd="0" presId="urn:microsoft.com/office/officeart/2005/8/layout/StepDownProcess"/>
    <dgm:cxn modelId="{C4A270F4-FFEC-474A-88E6-32C479581899}" srcId="{DFD8DF86-85E4-2C46-8602-06EAC541874E}" destId="{5207F44E-85E3-A040-A33F-ACA98C9208BC}" srcOrd="0" destOrd="0" parTransId="{525F222B-B6AC-2D4D-B0D5-74D42734FA89}" sibTransId="{9853926F-8956-634A-B0DC-13B4A71CDBA8}"/>
    <dgm:cxn modelId="{0D542B79-8E57-1347-A325-AC523BB895EF}" type="presParOf" srcId="{41326910-1E9C-5341-BD48-E39CBB7CCD71}" destId="{78D517E3-9DF5-B14D-B407-E1510BDAAD9C}" srcOrd="0" destOrd="0" presId="urn:microsoft.com/office/officeart/2005/8/layout/StepDownProcess"/>
    <dgm:cxn modelId="{E840EABA-D774-B649-A418-E4758E6C5FCD}" type="presParOf" srcId="{78D517E3-9DF5-B14D-B407-E1510BDAAD9C}" destId="{E252E54F-9DC8-644B-A6EC-A699919F1564}" srcOrd="0" destOrd="0" presId="urn:microsoft.com/office/officeart/2005/8/layout/StepDownProcess"/>
    <dgm:cxn modelId="{21A08386-C034-924B-9E6C-22645CFA11C6}" type="presParOf" srcId="{78D517E3-9DF5-B14D-B407-E1510BDAAD9C}" destId="{A836E407-038F-9442-A76C-2CA9A8828596}" srcOrd="1" destOrd="0" presId="urn:microsoft.com/office/officeart/2005/8/layout/StepDownProcess"/>
    <dgm:cxn modelId="{B30D2742-3E61-0148-808C-2A8C60A55038}" type="presParOf" srcId="{78D517E3-9DF5-B14D-B407-E1510BDAAD9C}" destId="{A4032925-C607-F049-BF40-09B56DD3865B}" srcOrd="2" destOrd="0" presId="urn:microsoft.com/office/officeart/2005/8/layout/StepDownProcess"/>
    <dgm:cxn modelId="{561283A4-3AB8-7945-9A7D-74878F003FF9}" type="presParOf" srcId="{41326910-1E9C-5341-BD48-E39CBB7CCD71}" destId="{8080DC08-7FD2-8F45-853D-9285017AC71B}" srcOrd="1" destOrd="0" presId="urn:microsoft.com/office/officeart/2005/8/layout/StepDownProcess"/>
    <dgm:cxn modelId="{68110E06-1370-0A47-8A53-FD3D2B3C2A89}" type="presParOf" srcId="{41326910-1E9C-5341-BD48-E39CBB7CCD71}" destId="{7FEFA3F0-F52A-E244-AF14-DC8A1D2D5572}" srcOrd="2" destOrd="0" presId="urn:microsoft.com/office/officeart/2005/8/layout/StepDownProcess"/>
    <dgm:cxn modelId="{9555CC00-9718-0C4B-8265-19447312E884}" type="presParOf" srcId="{7FEFA3F0-F52A-E244-AF14-DC8A1D2D5572}" destId="{CA117F94-2975-CC43-B49F-0A7B30E20D62}" srcOrd="0" destOrd="0" presId="urn:microsoft.com/office/officeart/2005/8/layout/StepDownProcess"/>
    <dgm:cxn modelId="{D99187BE-12E7-9940-B207-1D87B477393F}" type="presParOf" srcId="{7FEFA3F0-F52A-E244-AF14-DC8A1D2D5572}" destId="{33DBCF7F-977E-9844-8332-9A834FF592E4}" srcOrd="1" destOrd="0" presId="urn:microsoft.com/office/officeart/2005/8/layout/StepDownProcess"/>
    <dgm:cxn modelId="{B3DB7A7D-6D09-4B4E-999F-6BCB8F95DBF8}" type="presParOf" srcId="{7FEFA3F0-F52A-E244-AF14-DC8A1D2D5572}" destId="{CF9D694E-5202-F44F-8B70-BB407622320C}" srcOrd="2" destOrd="0" presId="urn:microsoft.com/office/officeart/2005/8/layout/StepDownProcess"/>
    <dgm:cxn modelId="{3155D16A-1557-224C-98D0-43A25F798E10}" type="presParOf" srcId="{41326910-1E9C-5341-BD48-E39CBB7CCD71}" destId="{47D95C25-8AA2-584A-95EC-5545FF33A9AF}" srcOrd="3" destOrd="0" presId="urn:microsoft.com/office/officeart/2005/8/layout/StepDownProcess"/>
    <dgm:cxn modelId="{91A2A490-D44D-4B4E-9068-EF2BA40BB650}" type="presParOf" srcId="{41326910-1E9C-5341-BD48-E39CBB7CCD71}" destId="{BEBDB5A8-B64A-B94C-BD7A-4D189120A4BA}" srcOrd="4" destOrd="0" presId="urn:microsoft.com/office/officeart/2005/8/layout/StepDownProcess"/>
    <dgm:cxn modelId="{B40C1C62-02CD-3C4C-AE51-EF0BA4B5240C}" type="presParOf" srcId="{BEBDB5A8-B64A-B94C-BD7A-4D189120A4BA}" destId="{5BE3EA25-B619-4D4A-9028-7A5FCB0EDED5}" srcOrd="0" destOrd="0" presId="urn:microsoft.com/office/officeart/2005/8/layout/StepDownProcess"/>
    <dgm:cxn modelId="{7F6EA210-558C-6449-A4BE-34AA14BE9C85}" type="presParOf" srcId="{BEBDB5A8-B64A-B94C-BD7A-4D189120A4BA}" destId="{B3D7898A-64CA-EB4A-A7F9-17DB9E9E32D7}" srcOrd="1" destOrd="0" presId="urn:microsoft.com/office/officeart/2005/8/layout/StepDownProcess"/>
    <dgm:cxn modelId="{E35B53CB-8865-564E-ABD2-70FE0547D7EE}" type="presParOf" srcId="{BEBDB5A8-B64A-B94C-BD7A-4D189120A4BA}" destId="{811775B0-CD68-3E48-BFB5-D7629BF47999}" srcOrd="2" destOrd="0" presId="urn:microsoft.com/office/officeart/2005/8/layout/StepDownProcess"/>
    <dgm:cxn modelId="{CF0E76DC-58EA-5E41-A4FB-DFA8EA4C4154}" type="presParOf" srcId="{41326910-1E9C-5341-BD48-E39CBB7CCD71}" destId="{7C01A7B6-39E4-CA4F-9CEF-B35105DBC414}" srcOrd="5" destOrd="0" presId="urn:microsoft.com/office/officeart/2005/8/layout/StepDownProcess"/>
    <dgm:cxn modelId="{1997AF1C-33E6-164E-8F3C-972167744C4C}" type="presParOf" srcId="{41326910-1E9C-5341-BD48-E39CBB7CCD71}" destId="{15483845-9D7A-2245-9BDA-2D3AF45249BF}" srcOrd="6" destOrd="0" presId="urn:microsoft.com/office/officeart/2005/8/layout/StepDownProcess"/>
    <dgm:cxn modelId="{6F274537-CB29-4D49-9788-B8A3012EAD59}" type="presParOf" srcId="{15483845-9D7A-2245-9BDA-2D3AF45249BF}" destId="{14966604-0F96-CA48-98C0-D55D57EAF3CB}" srcOrd="0" destOrd="0" presId="urn:microsoft.com/office/officeart/2005/8/layout/StepDownProcess"/>
    <dgm:cxn modelId="{9327A761-92BB-674F-AE1D-2E52CC2E5F91}" type="presParOf" srcId="{15483845-9D7A-2245-9BDA-2D3AF45249BF}" destId="{105AE762-9E75-F444-884A-EE64B3B17020}" srcOrd="1" destOrd="0" presId="urn:microsoft.com/office/officeart/2005/8/layout/StepDownProcess"/>
    <dgm:cxn modelId="{9386638E-6278-D747-A7CC-794A64DC504C}" type="presParOf" srcId="{15483845-9D7A-2245-9BDA-2D3AF45249BF}" destId="{7A2B0CB3-A6AA-8044-8ACC-B3C3A24A3CAA}" srcOrd="2" destOrd="0" presId="urn:microsoft.com/office/officeart/2005/8/layout/StepDownProcess"/>
    <dgm:cxn modelId="{87A92226-E4C4-734D-9333-08EF95C49DB3}" type="presParOf" srcId="{41326910-1E9C-5341-BD48-E39CBB7CCD71}" destId="{CAF9D4ED-2523-764E-AE97-2409FD6EFE1B}" srcOrd="7" destOrd="0" presId="urn:microsoft.com/office/officeart/2005/8/layout/StepDownProcess"/>
    <dgm:cxn modelId="{79AC38D2-AF88-9E4E-8DB4-A2C27ACE7FE5}" type="presParOf" srcId="{41326910-1E9C-5341-BD48-E39CBB7CCD71}" destId="{3C83E10A-B8F0-1C44-8096-EC10F81C2209}" srcOrd="8" destOrd="0" presId="urn:microsoft.com/office/officeart/2005/8/layout/StepDownProcess"/>
    <dgm:cxn modelId="{9206E45A-5B94-6C4C-8B7C-84F4473056B8}" type="presParOf" srcId="{3C83E10A-B8F0-1C44-8096-EC10F81C2209}" destId="{ADFB8728-D224-DE45-9006-2D01EE03A8E0}" srcOrd="0" destOrd="0" presId="urn:microsoft.com/office/officeart/2005/8/layout/StepDownProcess"/>
    <dgm:cxn modelId="{1D4B4B91-FBA1-FF44-85FD-9AE86EF7ACCB}" type="presParOf" srcId="{3C83E10A-B8F0-1C44-8096-EC10F81C2209}" destId="{90ADBE64-CE84-1E4F-A01E-A38BC1C00FFB}" srcOrd="1" destOrd="0" presId="urn:microsoft.com/office/officeart/2005/8/layout/StepDownProcess"/>
    <dgm:cxn modelId="{DE2C7394-E5B2-A048-8415-F789A2F0EB32}" type="presParOf" srcId="{3C83E10A-B8F0-1C44-8096-EC10F81C2209}" destId="{BFD934CD-0314-7445-9FC1-87DD7A978717}" srcOrd="2" destOrd="0" presId="urn:microsoft.com/office/officeart/2005/8/layout/StepDownProcess"/>
    <dgm:cxn modelId="{2DA84A8A-58D8-DE44-8D37-7048629B4574}" type="presParOf" srcId="{41326910-1E9C-5341-BD48-E39CBB7CCD71}" destId="{73E13113-EC53-CB47-B02F-5A20C6F501F8}" srcOrd="9" destOrd="0" presId="urn:microsoft.com/office/officeart/2005/8/layout/StepDownProcess"/>
    <dgm:cxn modelId="{AD47166E-4AA6-B04E-B761-9CE8048F2135}" type="presParOf" srcId="{41326910-1E9C-5341-BD48-E39CBB7CCD71}" destId="{47B66026-4192-A74B-B492-04B9940E5C38}" srcOrd="10" destOrd="0" presId="urn:microsoft.com/office/officeart/2005/8/layout/StepDownProcess"/>
    <dgm:cxn modelId="{F3A0F18E-302F-3D46-B6A8-3E7F6E9F1DB4}" type="presParOf" srcId="{47B66026-4192-A74B-B492-04B9940E5C38}" destId="{6C1F2823-CD68-3C4B-BE32-C190DEFC036D}" srcOrd="0" destOrd="0" presId="urn:microsoft.com/office/officeart/2005/8/layout/StepDownProcess"/>
    <dgm:cxn modelId="{E515C5DD-1ACD-EE42-B3E1-7A18A4F27170}" type="presParOf" srcId="{47B66026-4192-A74B-B492-04B9940E5C38}" destId="{22754216-B3BF-BD41-9DC9-0C47D49DE63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29654F-42FD-6647-9C7A-144E4C406E8C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E93D6E-8C96-A743-9833-7B9E7FEF558F}">
      <dgm:prSet phldrT="[Text]" custT="1"/>
      <dgm:spPr/>
      <dgm:t>
        <a:bodyPr/>
        <a:lstStyle/>
        <a:p>
          <a:r>
            <a:rPr lang="en-US" sz="1800" dirty="0"/>
            <a:t>scanning</a:t>
          </a:r>
        </a:p>
      </dgm:t>
    </dgm:pt>
    <dgm:pt modelId="{B5FD50BE-D33D-9040-8497-2F93EA474D99}" type="parTrans" cxnId="{E32A5816-AFF1-8F4E-ADC5-8EBCFF4FB7A2}">
      <dgm:prSet/>
      <dgm:spPr/>
      <dgm:t>
        <a:bodyPr/>
        <a:lstStyle/>
        <a:p>
          <a:endParaRPr lang="en-US"/>
        </a:p>
      </dgm:t>
    </dgm:pt>
    <dgm:pt modelId="{F9A47DBA-91EE-C943-9188-125886B4B032}" type="sibTrans" cxnId="{E32A5816-AFF1-8F4E-ADC5-8EBCFF4FB7A2}">
      <dgm:prSet/>
      <dgm:spPr/>
      <dgm:t>
        <a:bodyPr/>
        <a:lstStyle/>
        <a:p>
          <a:endParaRPr lang="en-US"/>
        </a:p>
      </dgm:t>
    </dgm:pt>
    <dgm:pt modelId="{0ECB75D2-1F7D-904B-98A9-83D46465A31E}">
      <dgm:prSet phldrT="[Text]"/>
      <dgm:spPr/>
      <dgm:t>
        <a:bodyPr/>
        <a:lstStyle/>
        <a:p>
          <a:endParaRPr lang="en-US" dirty="0"/>
        </a:p>
      </dgm:t>
    </dgm:pt>
    <dgm:pt modelId="{DAD69621-A620-0242-8986-4DFC0D8F208E}" type="parTrans" cxnId="{4703C99A-F3D9-234C-B84A-56BFC6EA9BA0}">
      <dgm:prSet/>
      <dgm:spPr/>
      <dgm:t>
        <a:bodyPr/>
        <a:lstStyle/>
        <a:p>
          <a:endParaRPr lang="en-US"/>
        </a:p>
      </dgm:t>
    </dgm:pt>
    <dgm:pt modelId="{6016E640-787D-A74F-87B4-ED6A89F7F3C4}" type="sibTrans" cxnId="{4703C99A-F3D9-234C-B84A-56BFC6EA9BA0}">
      <dgm:prSet/>
      <dgm:spPr/>
      <dgm:t>
        <a:bodyPr/>
        <a:lstStyle/>
        <a:p>
          <a:endParaRPr lang="en-US"/>
        </a:p>
      </dgm:t>
    </dgm:pt>
    <dgm:pt modelId="{C2D97146-38BB-8040-B0EF-EA147013BEB7}">
      <dgm:prSet phldrT="[Text]"/>
      <dgm:spPr/>
      <dgm:t>
        <a:bodyPr/>
        <a:lstStyle/>
        <a:p>
          <a:r>
            <a:rPr lang="en-US" dirty="0"/>
            <a:t>parsing</a:t>
          </a:r>
        </a:p>
      </dgm:t>
    </dgm:pt>
    <dgm:pt modelId="{9E5F47D9-21EF-DF41-A332-B787FA9F927A}" type="parTrans" cxnId="{A408EF5B-6BC3-DB4C-80F0-2FB06A96B7A5}">
      <dgm:prSet/>
      <dgm:spPr/>
      <dgm:t>
        <a:bodyPr/>
        <a:lstStyle/>
        <a:p>
          <a:endParaRPr lang="en-US"/>
        </a:p>
      </dgm:t>
    </dgm:pt>
    <dgm:pt modelId="{C518CF0A-6D6B-214D-AB12-F3C010D7E4BA}" type="sibTrans" cxnId="{A408EF5B-6BC3-DB4C-80F0-2FB06A96B7A5}">
      <dgm:prSet/>
      <dgm:spPr/>
      <dgm:t>
        <a:bodyPr/>
        <a:lstStyle/>
        <a:p>
          <a:endParaRPr lang="en-US"/>
        </a:p>
      </dgm:t>
    </dgm:pt>
    <dgm:pt modelId="{B769855D-2BC9-F24D-ACA1-4E8A588EB8BA}">
      <dgm:prSet phldrT="[Text]"/>
      <dgm:spPr/>
      <dgm:t>
        <a:bodyPr/>
        <a:lstStyle/>
        <a:p>
          <a:endParaRPr lang="en-US" dirty="0"/>
        </a:p>
      </dgm:t>
    </dgm:pt>
    <dgm:pt modelId="{46F83DE5-195C-6B4D-9203-D8EFC324862A}" type="parTrans" cxnId="{FC7E478F-278A-0F42-9299-E95C25B3E165}">
      <dgm:prSet/>
      <dgm:spPr/>
      <dgm:t>
        <a:bodyPr/>
        <a:lstStyle/>
        <a:p>
          <a:endParaRPr lang="en-US"/>
        </a:p>
      </dgm:t>
    </dgm:pt>
    <dgm:pt modelId="{A9CB4882-CD98-0C4B-B734-DD8943A0235B}" type="sibTrans" cxnId="{FC7E478F-278A-0F42-9299-E95C25B3E165}">
      <dgm:prSet/>
      <dgm:spPr/>
      <dgm:t>
        <a:bodyPr/>
        <a:lstStyle/>
        <a:p>
          <a:endParaRPr lang="en-US"/>
        </a:p>
      </dgm:t>
    </dgm:pt>
    <dgm:pt modelId="{528B80BB-52C2-0A4A-BAF9-0A834F9C7388}">
      <dgm:prSet phldrT="[Text]"/>
      <dgm:spPr/>
      <dgm:t>
        <a:bodyPr/>
        <a:lstStyle/>
        <a:p>
          <a:r>
            <a:rPr lang="en-US" dirty="0"/>
            <a:t>semantic analysis</a:t>
          </a:r>
        </a:p>
      </dgm:t>
    </dgm:pt>
    <dgm:pt modelId="{057F8212-BE04-314E-96F2-54F58F9A2DF1}" type="parTrans" cxnId="{080C46E2-B8FE-0340-AD94-1CE6BBAFE202}">
      <dgm:prSet/>
      <dgm:spPr/>
      <dgm:t>
        <a:bodyPr/>
        <a:lstStyle/>
        <a:p>
          <a:endParaRPr lang="en-US"/>
        </a:p>
      </dgm:t>
    </dgm:pt>
    <dgm:pt modelId="{C7EDE199-3420-F747-9A36-41D645865318}" type="sibTrans" cxnId="{080C46E2-B8FE-0340-AD94-1CE6BBAFE202}">
      <dgm:prSet/>
      <dgm:spPr/>
      <dgm:t>
        <a:bodyPr/>
        <a:lstStyle/>
        <a:p>
          <a:endParaRPr lang="en-US"/>
        </a:p>
      </dgm:t>
    </dgm:pt>
    <dgm:pt modelId="{7C993155-FF8F-CA41-99AD-E3D3EB2CB74D}">
      <dgm:prSet phldrT="[Text]"/>
      <dgm:spPr/>
      <dgm:t>
        <a:bodyPr/>
        <a:lstStyle/>
        <a:p>
          <a:endParaRPr lang="en-US" dirty="0"/>
        </a:p>
      </dgm:t>
    </dgm:pt>
    <dgm:pt modelId="{E97761A7-D680-FF4E-9184-C9A5FC1735D7}" type="parTrans" cxnId="{E13A09A8-B80B-2341-8A39-DFE394079C33}">
      <dgm:prSet/>
      <dgm:spPr/>
      <dgm:t>
        <a:bodyPr/>
        <a:lstStyle/>
        <a:p>
          <a:endParaRPr lang="en-US"/>
        </a:p>
      </dgm:t>
    </dgm:pt>
    <dgm:pt modelId="{90D26636-B810-524F-BE31-AC4D2A747706}" type="sibTrans" cxnId="{E13A09A8-B80B-2341-8A39-DFE394079C33}">
      <dgm:prSet/>
      <dgm:spPr/>
      <dgm:t>
        <a:bodyPr/>
        <a:lstStyle/>
        <a:p>
          <a:endParaRPr lang="en-US"/>
        </a:p>
      </dgm:t>
    </dgm:pt>
    <dgm:pt modelId="{A82B4222-751C-474D-9288-524065399130}">
      <dgm:prSet phldrT="[Text]"/>
      <dgm:spPr/>
      <dgm:t>
        <a:bodyPr/>
        <a:lstStyle/>
        <a:p>
          <a:r>
            <a:rPr lang="en-US" dirty="0"/>
            <a:t>generate intermediary code</a:t>
          </a:r>
        </a:p>
      </dgm:t>
    </dgm:pt>
    <dgm:pt modelId="{ABE74BAF-6B0E-5840-A137-D31377B3A513}" type="parTrans" cxnId="{12F2440F-DFAF-3148-8AE5-D140027051A9}">
      <dgm:prSet/>
      <dgm:spPr/>
      <dgm:t>
        <a:bodyPr/>
        <a:lstStyle/>
        <a:p>
          <a:endParaRPr lang="en-US"/>
        </a:p>
      </dgm:t>
    </dgm:pt>
    <dgm:pt modelId="{158A57E7-7E3D-E442-B1AC-34B3D4805FFC}" type="sibTrans" cxnId="{12F2440F-DFAF-3148-8AE5-D140027051A9}">
      <dgm:prSet/>
      <dgm:spPr/>
      <dgm:t>
        <a:bodyPr/>
        <a:lstStyle/>
        <a:p>
          <a:endParaRPr lang="en-US"/>
        </a:p>
      </dgm:t>
    </dgm:pt>
    <dgm:pt modelId="{DFF1FCA9-9CD3-3D43-B792-54CA2FA09FA5}">
      <dgm:prSet phldrT="[Text]"/>
      <dgm:spPr/>
      <dgm:t>
        <a:bodyPr/>
        <a:lstStyle/>
        <a:p>
          <a:r>
            <a:rPr lang="en-US" dirty="0"/>
            <a:t>optimize intermediary code</a:t>
          </a:r>
        </a:p>
      </dgm:t>
    </dgm:pt>
    <dgm:pt modelId="{1AD7E317-1D82-EE4E-9245-477CC91C286D}" type="parTrans" cxnId="{4CF0F1C2-7F1C-4E4E-A541-2E16EA91836D}">
      <dgm:prSet/>
      <dgm:spPr/>
      <dgm:t>
        <a:bodyPr/>
        <a:lstStyle/>
        <a:p>
          <a:endParaRPr lang="en-US"/>
        </a:p>
      </dgm:t>
    </dgm:pt>
    <dgm:pt modelId="{C219EF3E-5FE7-DA4D-B8C9-2843930929F4}" type="sibTrans" cxnId="{4CF0F1C2-7F1C-4E4E-A541-2E16EA91836D}">
      <dgm:prSet/>
      <dgm:spPr/>
      <dgm:t>
        <a:bodyPr/>
        <a:lstStyle/>
        <a:p>
          <a:endParaRPr lang="en-US"/>
        </a:p>
      </dgm:t>
    </dgm:pt>
    <dgm:pt modelId="{D6551D8B-B07C-114E-BA39-24D7D01C3949}">
      <dgm:prSet phldrT="[Text]"/>
      <dgm:spPr/>
      <dgm:t>
        <a:bodyPr/>
        <a:lstStyle/>
        <a:p>
          <a:endParaRPr lang="en-US" dirty="0"/>
        </a:p>
      </dgm:t>
    </dgm:pt>
    <dgm:pt modelId="{F29F5A6D-95C4-6348-8632-EA47818119BE}" type="parTrans" cxnId="{AD0BB489-D03A-4F47-8F6F-661DA682788C}">
      <dgm:prSet/>
      <dgm:spPr/>
      <dgm:t>
        <a:bodyPr/>
        <a:lstStyle/>
        <a:p>
          <a:endParaRPr lang="en-US"/>
        </a:p>
      </dgm:t>
    </dgm:pt>
    <dgm:pt modelId="{7CD784BA-3611-BA41-9DE9-1B337623D511}" type="sibTrans" cxnId="{AD0BB489-D03A-4F47-8F6F-661DA682788C}">
      <dgm:prSet/>
      <dgm:spPr/>
      <dgm:t>
        <a:bodyPr/>
        <a:lstStyle/>
        <a:p>
          <a:endParaRPr lang="en-US"/>
        </a:p>
      </dgm:t>
    </dgm:pt>
    <dgm:pt modelId="{DFD8DF86-85E4-2C46-8602-06EAC541874E}">
      <dgm:prSet phldrT="[Text]"/>
      <dgm:spPr/>
      <dgm:t>
        <a:bodyPr/>
        <a:lstStyle/>
        <a:p>
          <a:r>
            <a:rPr lang="en-US" dirty="0"/>
            <a:t>generate object code</a:t>
          </a:r>
        </a:p>
      </dgm:t>
    </dgm:pt>
    <dgm:pt modelId="{D64124EF-FF9F-DF4C-93D6-FB0AB49EEAC5}" type="parTrans" cxnId="{73BAEE2E-1ECA-1A41-87CC-EC35079B7895}">
      <dgm:prSet/>
      <dgm:spPr/>
      <dgm:t>
        <a:bodyPr/>
        <a:lstStyle/>
        <a:p>
          <a:endParaRPr lang="en-US"/>
        </a:p>
      </dgm:t>
    </dgm:pt>
    <dgm:pt modelId="{A3775E17-FF81-E14D-A332-66F007B3518F}" type="sibTrans" cxnId="{73BAEE2E-1ECA-1A41-87CC-EC35079B7895}">
      <dgm:prSet/>
      <dgm:spPr/>
      <dgm:t>
        <a:bodyPr/>
        <a:lstStyle/>
        <a:p>
          <a:endParaRPr lang="en-US"/>
        </a:p>
      </dgm:t>
    </dgm:pt>
    <dgm:pt modelId="{F4D63EE2-0CAF-9946-947A-636DE82A585D}">
      <dgm:prSet phldrT="[Text]"/>
      <dgm:spPr/>
      <dgm:t>
        <a:bodyPr/>
        <a:lstStyle/>
        <a:p>
          <a:endParaRPr lang="en-US" dirty="0"/>
        </a:p>
      </dgm:t>
    </dgm:pt>
    <dgm:pt modelId="{3182AAC4-AEC2-6747-BCCE-E0A85CB0360C}" type="parTrans" cxnId="{C3000D95-E8F7-1940-8F46-24C69BB8F07B}">
      <dgm:prSet/>
      <dgm:spPr/>
      <dgm:t>
        <a:bodyPr/>
        <a:lstStyle/>
        <a:p>
          <a:endParaRPr lang="en-US"/>
        </a:p>
      </dgm:t>
    </dgm:pt>
    <dgm:pt modelId="{BAEB1A50-DD20-A44F-BFC1-EA74A07092D4}" type="sibTrans" cxnId="{C3000D95-E8F7-1940-8F46-24C69BB8F07B}">
      <dgm:prSet/>
      <dgm:spPr/>
      <dgm:t>
        <a:bodyPr/>
        <a:lstStyle/>
        <a:p>
          <a:endParaRPr lang="en-US"/>
        </a:p>
      </dgm:t>
    </dgm:pt>
    <dgm:pt modelId="{5207F44E-85E3-A040-A33F-ACA98C9208BC}">
      <dgm:prSet phldrT="[Text]"/>
      <dgm:spPr/>
      <dgm:t>
        <a:bodyPr/>
        <a:lstStyle/>
        <a:p>
          <a:endParaRPr lang="en-US" dirty="0"/>
        </a:p>
      </dgm:t>
    </dgm:pt>
    <dgm:pt modelId="{525F222B-B6AC-2D4D-B0D5-74D42734FA89}" type="parTrans" cxnId="{C4A270F4-FFEC-474A-88E6-32C479581899}">
      <dgm:prSet/>
      <dgm:spPr/>
      <dgm:t>
        <a:bodyPr/>
        <a:lstStyle/>
        <a:p>
          <a:endParaRPr lang="en-US"/>
        </a:p>
      </dgm:t>
    </dgm:pt>
    <dgm:pt modelId="{9853926F-8956-634A-B0DC-13B4A71CDBA8}" type="sibTrans" cxnId="{C4A270F4-FFEC-474A-88E6-32C479581899}">
      <dgm:prSet/>
      <dgm:spPr/>
      <dgm:t>
        <a:bodyPr/>
        <a:lstStyle/>
        <a:p>
          <a:endParaRPr lang="en-US"/>
        </a:p>
      </dgm:t>
    </dgm:pt>
    <dgm:pt modelId="{41326910-1E9C-5341-BD48-E39CBB7CCD71}" type="pres">
      <dgm:prSet presAssocID="{9D29654F-42FD-6647-9C7A-144E4C406E8C}" presName="rootnode" presStyleCnt="0">
        <dgm:presLayoutVars>
          <dgm:chMax/>
          <dgm:chPref/>
          <dgm:dir/>
          <dgm:animLvl val="lvl"/>
        </dgm:presLayoutVars>
      </dgm:prSet>
      <dgm:spPr/>
    </dgm:pt>
    <dgm:pt modelId="{78D517E3-9DF5-B14D-B407-E1510BDAAD9C}" type="pres">
      <dgm:prSet presAssocID="{E9E93D6E-8C96-A743-9833-7B9E7FEF558F}" presName="composite" presStyleCnt="0"/>
      <dgm:spPr/>
    </dgm:pt>
    <dgm:pt modelId="{E252E54F-9DC8-644B-A6EC-A699919F1564}" type="pres">
      <dgm:prSet presAssocID="{E9E93D6E-8C96-A743-9833-7B9E7FEF558F}" presName="bentUpArrow1" presStyleLbl="alignImgPlace1" presStyleIdx="0" presStyleCnt="5"/>
      <dgm:spPr/>
    </dgm:pt>
    <dgm:pt modelId="{A836E407-038F-9442-A76C-2CA9A8828596}" type="pres">
      <dgm:prSet presAssocID="{E9E93D6E-8C96-A743-9833-7B9E7FEF558F}" presName="ParentText" presStyleLbl="node1" presStyleIdx="0" presStyleCnt="6" custScaleX="169258" custLinFactNeighborX="-18707" custLinFactNeighborY="845">
        <dgm:presLayoutVars>
          <dgm:chMax val="1"/>
          <dgm:chPref val="1"/>
          <dgm:bulletEnabled val="1"/>
        </dgm:presLayoutVars>
      </dgm:prSet>
      <dgm:spPr/>
    </dgm:pt>
    <dgm:pt modelId="{A4032925-C607-F049-BF40-09B56DD3865B}" type="pres">
      <dgm:prSet presAssocID="{E9E93D6E-8C96-A743-9833-7B9E7FEF558F}" presName="ChildText" presStyleLbl="revTx" presStyleIdx="0" presStyleCnt="6" custLinFactX="75769" custLinFactNeighborX="100000" custLinFactNeighborY="1107">
        <dgm:presLayoutVars>
          <dgm:chMax val="0"/>
          <dgm:chPref val="0"/>
          <dgm:bulletEnabled val="1"/>
        </dgm:presLayoutVars>
      </dgm:prSet>
      <dgm:spPr/>
    </dgm:pt>
    <dgm:pt modelId="{8080DC08-7FD2-8F45-853D-9285017AC71B}" type="pres">
      <dgm:prSet presAssocID="{F9A47DBA-91EE-C943-9188-125886B4B032}" presName="sibTrans" presStyleCnt="0"/>
      <dgm:spPr/>
    </dgm:pt>
    <dgm:pt modelId="{7FEFA3F0-F52A-E244-AF14-DC8A1D2D5572}" type="pres">
      <dgm:prSet presAssocID="{C2D97146-38BB-8040-B0EF-EA147013BEB7}" presName="composite" presStyleCnt="0"/>
      <dgm:spPr/>
    </dgm:pt>
    <dgm:pt modelId="{CA117F94-2975-CC43-B49F-0A7B30E20D62}" type="pres">
      <dgm:prSet presAssocID="{C2D97146-38BB-8040-B0EF-EA147013BEB7}" presName="bentUpArrow1" presStyleLbl="alignImgPlace1" presStyleIdx="1" presStyleCnt="5" custLinFactNeighborX="7904" custLinFactNeighborY="2249"/>
      <dgm:spPr/>
    </dgm:pt>
    <dgm:pt modelId="{33DBCF7F-977E-9844-8332-9A834FF592E4}" type="pres">
      <dgm:prSet presAssocID="{C2D97146-38BB-8040-B0EF-EA147013BEB7}" presName="ParentText" presStyleLbl="node1" presStyleIdx="1" presStyleCnt="6" custScaleX="190490" custLinFactNeighborX="12512" custLinFactNeighborY="1909">
        <dgm:presLayoutVars>
          <dgm:chMax val="1"/>
          <dgm:chPref val="1"/>
          <dgm:bulletEnabled val="1"/>
        </dgm:presLayoutVars>
      </dgm:prSet>
      <dgm:spPr/>
    </dgm:pt>
    <dgm:pt modelId="{CF9D694E-5202-F44F-8B70-BB407622320C}" type="pres">
      <dgm:prSet presAssocID="{C2D97146-38BB-8040-B0EF-EA147013BEB7}" presName="ChildText" presStyleLbl="revTx" presStyleIdx="1" presStyleCnt="6" custLinFactX="54329" custLinFactNeighborX="100000" custLinFactNeighborY="-7086">
        <dgm:presLayoutVars>
          <dgm:chMax val="0"/>
          <dgm:chPref val="0"/>
          <dgm:bulletEnabled val="1"/>
        </dgm:presLayoutVars>
      </dgm:prSet>
      <dgm:spPr/>
    </dgm:pt>
    <dgm:pt modelId="{47D95C25-8AA2-584A-95EC-5545FF33A9AF}" type="pres">
      <dgm:prSet presAssocID="{C518CF0A-6D6B-214D-AB12-F3C010D7E4BA}" presName="sibTrans" presStyleCnt="0"/>
      <dgm:spPr/>
    </dgm:pt>
    <dgm:pt modelId="{BEBDB5A8-B64A-B94C-BD7A-4D189120A4BA}" type="pres">
      <dgm:prSet presAssocID="{528B80BB-52C2-0A4A-BAF9-0A834F9C7388}" presName="composite" presStyleCnt="0"/>
      <dgm:spPr/>
    </dgm:pt>
    <dgm:pt modelId="{5BE3EA25-B619-4D4A-9028-7A5FCB0EDED5}" type="pres">
      <dgm:prSet presAssocID="{528B80BB-52C2-0A4A-BAF9-0A834F9C7388}" presName="bentUpArrow1" presStyleLbl="alignImgPlace1" presStyleIdx="2" presStyleCnt="5" custLinFactNeighborX="18162" custLinFactNeighborY="2250"/>
      <dgm:spPr/>
    </dgm:pt>
    <dgm:pt modelId="{B3D7898A-64CA-EB4A-A7F9-17DB9E9E32D7}" type="pres">
      <dgm:prSet presAssocID="{528B80BB-52C2-0A4A-BAF9-0A834F9C7388}" presName="ParentText" presStyleLbl="node1" presStyleIdx="2" presStyleCnt="6" custScaleX="189189" custLinFactNeighborX="25502" custLinFactNeighborY="970">
        <dgm:presLayoutVars>
          <dgm:chMax val="1"/>
          <dgm:chPref val="1"/>
          <dgm:bulletEnabled val="1"/>
        </dgm:presLayoutVars>
      </dgm:prSet>
      <dgm:spPr/>
    </dgm:pt>
    <dgm:pt modelId="{811775B0-CD68-3E48-BFB5-D7629BF47999}" type="pres">
      <dgm:prSet presAssocID="{528B80BB-52C2-0A4A-BAF9-0A834F9C7388}" presName="ChildText" presStyleLbl="revTx" presStyleIdx="2" presStyleCnt="6" custLinFactX="52929" custLinFactNeighborX="100000" custLinFactNeighborY="-4724">
        <dgm:presLayoutVars>
          <dgm:chMax val="0"/>
          <dgm:chPref val="0"/>
          <dgm:bulletEnabled val="1"/>
        </dgm:presLayoutVars>
      </dgm:prSet>
      <dgm:spPr/>
    </dgm:pt>
    <dgm:pt modelId="{7C01A7B6-39E4-CA4F-9CEF-B35105DBC414}" type="pres">
      <dgm:prSet presAssocID="{C7EDE199-3420-F747-9A36-41D645865318}" presName="sibTrans" presStyleCnt="0"/>
      <dgm:spPr/>
    </dgm:pt>
    <dgm:pt modelId="{15483845-9D7A-2245-9BDA-2D3AF45249BF}" type="pres">
      <dgm:prSet presAssocID="{A82B4222-751C-474D-9288-524065399130}" presName="composite" presStyleCnt="0"/>
      <dgm:spPr/>
    </dgm:pt>
    <dgm:pt modelId="{14966604-0F96-CA48-98C0-D55D57EAF3CB}" type="pres">
      <dgm:prSet presAssocID="{A82B4222-751C-474D-9288-524065399130}" presName="bentUpArrow1" presStyleLbl="alignImgPlace1" presStyleIdx="3" presStyleCnt="5" custLinFactNeighborX="57301" custLinFactNeighborY="4500"/>
      <dgm:spPr/>
    </dgm:pt>
    <dgm:pt modelId="{105AE762-9E75-F444-884A-EE64B3B17020}" type="pres">
      <dgm:prSet presAssocID="{A82B4222-751C-474D-9288-524065399130}" presName="ParentText" presStyleLbl="node1" presStyleIdx="3" presStyleCnt="6" custScaleX="182543" custLinFactNeighborX="36599" custLinFactNeighborY="1909">
        <dgm:presLayoutVars>
          <dgm:chMax val="1"/>
          <dgm:chPref val="1"/>
          <dgm:bulletEnabled val="1"/>
        </dgm:presLayoutVars>
      </dgm:prSet>
      <dgm:spPr/>
    </dgm:pt>
    <dgm:pt modelId="{7A2B0CB3-A6AA-8044-8ACC-B3C3A24A3CAA}" type="pres">
      <dgm:prSet presAssocID="{A82B4222-751C-474D-9288-524065399130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CAF9D4ED-2523-764E-AE97-2409FD6EFE1B}" type="pres">
      <dgm:prSet presAssocID="{158A57E7-7E3D-E442-B1AC-34B3D4805FFC}" presName="sibTrans" presStyleCnt="0"/>
      <dgm:spPr/>
    </dgm:pt>
    <dgm:pt modelId="{3C83E10A-B8F0-1C44-8096-EC10F81C2209}" type="pres">
      <dgm:prSet presAssocID="{DFF1FCA9-9CD3-3D43-B792-54CA2FA09FA5}" presName="composite" presStyleCnt="0"/>
      <dgm:spPr/>
    </dgm:pt>
    <dgm:pt modelId="{ADFB8728-D224-DE45-9006-2D01EE03A8E0}" type="pres">
      <dgm:prSet presAssocID="{DFF1FCA9-9CD3-3D43-B792-54CA2FA09FA5}" presName="bentUpArrow1" presStyleLbl="alignImgPlace1" presStyleIdx="4" presStyleCnt="5" custLinFactNeighborX="82986" custLinFactNeighborY="6749"/>
      <dgm:spPr/>
    </dgm:pt>
    <dgm:pt modelId="{90ADBE64-CE84-1E4F-A01E-A38BC1C00FFB}" type="pres">
      <dgm:prSet presAssocID="{DFF1FCA9-9CD3-3D43-B792-54CA2FA09FA5}" presName="ParentText" presStyleLbl="node1" presStyleIdx="4" presStyleCnt="6" custScaleX="158971" custLinFactNeighborX="61467" custLinFactNeighborY="1909">
        <dgm:presLayoutVars>
          <dgm:chMax val="1"/>
          <dgm:chPref val="1"/>
          <dgm:bulletEnabled val="1"/>
        </dgm:presLayoutVars>
      </dgm:prSet>
      <dgm:spPr/>
    </dgm:pt>
    <dgm:pt modelId="{BFD934CD-0314-7445-9FC1-87DD7A978717}" type="pres">
      <dgm:prSet presAssocID="{DFF1FCA9-9CD3-3D43-B792-54CA2FA09FA5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73E13113-EC53-CB47-B02F-5A20C6F501F8}" type="pres">
      <dgm:prSet presAssocID="{C219EF3E-5FE7-DA4D-B8C9-2843930929F4}" presName="sibTrans" presStyleCnt="0"/>
      <dgm:spPr/>
    </dgm:pt>
    <dgm:pt modelId="{47B66026-4192-A74B-B492-04B9940E5C38}" type="pres">
      <dgm:prSet presAssocID="{DFD8DF86-85E4-2C46-8602-06EAC541874E}" presName="composite" presStyleCnt="0"/>
      <dgm:spPr/>
    </dgm:pt>
    <dgm:pt modelId="{6C1F2823-CD68-3C4B-BE32-C190DEFC036D}" type="pres">
      <dgm:prSet presAssocID="{DFD8DF86-85E4-2C46-8602-06EAC541874E}" presName="ParentText" presStyleLbl="node1" presStyleIdx="5" presStyleCnt="6" custScaleX="147871" custLinFactNeighborX="68149" custLinFactNeighborY="3818">
        <dgm:presLayoutVars>
          <dgm:chMax val="1"/>
          <dgm:chPref val="1"/>
          <dgm:bulletEnabled val="1"/>
        </dgm:presLayoutVars>
      </dgm:prSet>
      <dgm:spPr/>
    </dgm:pt>
    <dgm:pt modelId="{22754216-B3BF-BD41-9DC9-0C47D49DE635}" type="pres">
      <dgm:prSet presAssocID="{DFD8DF86-85E4-2C46-8602-06EAC541874E}" presName="FinalChild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2F2440F-DFAF-3148-8AE5-D140027051A9}" srcId="{9D29654F-42FD-6647-9C7A-144E4C406E8C}" destId="{A82B4222-751C-474D-9288-524065399130}" srcOrd="3" destOrd="0" parTransId="{ABE74BAF-6B0E-5840-A137-D31377B3A513}" sibTransId="{158A57E7-7E3D-E442-B1AC-34B3D4805FFC}"/>
    <dgm:cxn modelId="{8FAF4E12-A3F8-F645-B861-864E8CCBE988}" type="presOf" srcId="{528B80BB-52C2-0A4A-BAF9-0A834F9C7388}" destId="{B3D7898A-64CA-EB4A-A7F9-17DB9E9E32D7}" srcOrd="0" destOrd="0" presId="urn:microsoft.com/office/officeart/2005/8/layout/StepDownProcess"/>
    <dgm:cxn modelId="{9F57CE13-D1BB-2D4A-80C5-18AA3C7DEA44}" type="presOf" srcId="{5207F44E-85E3-A040-A33F-ACA98C9208BC}" destId="{22754216-B3BF-BD41-9DC9-0C47D49DE635}" srcOrd="0" destOrd="0" presId="urn:microsoft.com/office/officeart/2005/8/layout/StepDownProcess"/>
    <dgm:cxn modelId="{E32A5816-AFF1-8F4E-ADC5-8EBCFF4FB7A2}" srcId="{9D29654F-42FD-6647-9C7A-144E4C406E8C}" destId="{E9E93D6E-8C96-A743-9833-7B9E7FEF558F}" srcOrd="0" destOrd="0" parTransId="{B5FD50BE-D33D-9040-8497-2F93EA474D99}" sibTransId="{F9A47DBA-91EE-C943-9188-125886B4B032}"/>
    <dgm:cxn modelId="{73BAEE2E-1ECA-1A41-87CC-EC35079B7895}" srcId="{9D29654F-42FD-6647-9C7A-144E4C406E8C}" destId="{DFD8DF86-85E4-2C46-8602-06EAC541874E}" srcOrd="5" destOrd="0" parTransId="{D64124EF-FF9F-DF4C-93D6-FB0AB49EEAC5}" sibTransId="{A3775E17-FF81-E14D-A332-66F007B3518F}"/>
    <dgm:cxn modelId="{7EDD8950-BDF5-D042-B699-EF0906151D62}" type="presOf" srcId="{0ECB75D2-1F7D-904B-98A9-83D46465A31E}" destId="{A4032925-C607-F049-BF40-09B56DD3865B}" srcOrd="0" destOrd="0" presId="urn:microsoft.com/office/officeart/2005/8/layout/StepDownProcess"/>
    <dgm:cxn modelId="{C213E453-E81F-8741-BAEA-4941DDEB04FE}" type="presOf" srcId="{E9E93D6E-8C96-A743-9833-7B9E7FEF558F}" destId="{A836E407-038F-9442-A76C-2CA9A8828596}" srcOrd="0" destOrd="0" presId="urn:microsoft.com/office/officeart/2005/8/layout/StepDownProcess"/>
    <dgm:cxn modelId="{A408EF5B-6BC3-DB4C-80F0-2FB06A96B7A5}" srcId="{9D29654F-42FD-6647-9C7A-144E4C406E8C}" destId="{C2D97146-38BB-8040-B0EF-EA147013BEB7}" srcOrd="1" destOrd="0" parTransId="{9E5F47D9-21EF-DF41-A332-B787FA9F927A}" sibTransId="{C518CF0A-6D6B-214D-AB12-F3C010D7E4BA}"/>
    <dgm:cxn modelId="{F27BCD67-90A8-0A46-81DF-BCF586D6852E}" type="presOf" srcId="{DFF1FCA9-9CD3-3D43-B792-54CA2FA09FA5}" destId="{90ADBE64-CE84-1E4F-A01E-A38BC1C00FFB}" srcOrd="0" destOrd="0" presId="urn:microsoft.com/office/officeart/2005/8/layout/StepDownProcess"/>
    <dgm:cxn modelId="{AD0BB489-D03A-4F47-8F6F-661DA682788C}" srcId="{A82B4222-751C-474D-9288-524065399130}" destId="{D6551D8B-B07C-114E-BA39-24D7D01C3949}" srcOrd="0" destOrd="0" parTransId="{F29F5A6D-95C4-6348-8632-EA47818119BE}" sibTransId="{7CD784BA-3611-BA41-9DE9-1B337623D511}"/>
    <dgm:cxn modelId="{93FA2A8C-9E3D-5D45-AC10-6BC4A9349C46}" type="presOf" srcId="{A82B4222-751C-474D-9288-524065399130}" destId="{105AE762-9E75-F444-884A-EE64B3B17020}" srcOrd="0" destOrd="0" presId="urn:microsoft.com/office/officeart/2005/8/layout/StepDownProcess"/>
    <dgm:cxn modelId="{367F708E-8C17-D54A-B365-38B0AC4D1CC5}" type="presOf" srcId="{D6551D8B-B07C-114E-BA39-24D7D01C3949}" destId="{7A2B0CB3-A6AA-8044-8ACC-B3C3A24A3CAA}" srcOrd="0" destOrd="0" presId="urn:microsoft.com/office/officeart/2005/8/layout/StepDownProcess"/>
    <dgm:cxn modelId="{FC7E478F-278A-0F42-9299-E95C25B3E165}" srcId="{C2D97146-38BB-8040-B0EF-EA147013BEB7}" destId="{B769855D-2BC9-F24D-ACA1-4E8A588EB8BA}" srcOrd="0" destOrd="0" parTransId="{46F83DE5-195C-6B4D-9203-D8EFC324862A}" sibTransId="{A9CB4882-CD98-0C4B-B734-DD8943A0235B}"/>
    <dgm:cxn modelId="{C3000D95-E8F7-1940-8F46-24C69BB8F07B}" srcId="{DFF1FCA9-9CD3-3D43-B792-54CA2FA09FA5}" destId="{F4D63EE2-0CAF-9946-947A-636DE82A585D}" srcOrd="0" destOrd="0" parTransId="{3182AAC4-AEC2-6747-BCCE-E0A85CB0360C}" sibTransId="{BAEB1A50-DD20-A44F-BFC1-EA74A07092D4}"/>
    <dgm:cxn modelId="{4703C99A-F3D9-234C-B84A-56BFC6EA9BA0}" srcId="{E9E93D6E-8C96-A743-9833-7B9E7FEF558F}" destId="{0ECB75D2-1F7D-904B-98A9-83D46465A31E}" srcOrd="0" destOrd="0" parTransId="{DAD69621-A620-0242-8986-4DFC0D8F208E}" sibTransId="{6016E640-787D-A74F-87B4-ED6A89F7F3C4}"/>
    <dgm:cxn modelId="{09E6389B-7E58-9747-9830-11DA6A9D3108}" type="presOf" srcId="{DFD8DF86-85E4-2C46-8602-06EAC541874E}" destId="{6C1F2823-CD68-3C4B-BE32-C190DEFC036D}" srcOrd="0" destOrd="0" presId="urn:microsoft.com/office/officeart/2005/8/layout/StepDownProcess"/>
    <dgm:cxn modelId="{C8180AA2-F12E-B545-B231-CB9C2A97EC08}" type="presOf" srcId="{B769855D-2BC9-F24D-ACA1-4E8A588EB8BA}" destId="{CF9D694E-5202-F44F-8B70-BB407622320C}" srcOrd="0" destOrd="0" presId="urn:microsoft.com/office/officeart/2005/8/layout/StepDownProcess"/>
    <dgm:cxn modelId="{E13A09A8-B80B-2341-8A39-DFE394079C33}" srcId="{528B80BB-52C2-0A4A-BAF9-0A834F9C7388}" destId="{7C993155-FF8F-CA41-99AD-E3D3EB2CB74D}" srcOrd="0" destOrd="0" parTransId="{E97761A7-D680-FF4E-9184-C9A5FC1735D7}" sibTransId="{90D26636-B810-524F-BE31-AC4D2A747706}"/>
    <dgm:cxn modelId="{2A7B26AE-C032-8746-AAD5-65D03240B8A0}" type="presOf" srcId="{C2D97146-38BB-8040-B0EF-EA147013BEB7}" destId="{33DBCF7F-977E-9844-8332-9A834FF592E4}" srcOrd="0" destOrd="0" presId="urn:microsoft.com/office/officeart/2005/8/layout/StepDownProcess"/>
    <dgm:cxn modelId="{3EB7E1BE-86FC-3545-8EF8-5F31C358BC10}" type="presOf" srcId="{F4D63EE2-0CAF-9946-947A-636DE82A585D}" destId="{BFD934CD-0314-7445-9FC1-87DD7A978717}" srcOrd="0" destOrd="0" presId="urn:microsoft.com/office/officeart/2005/8/layout/StepDownProcess"/>
    <dgm:cxn modelId="{4CF0F1C2-7F1C-4E4E-A541-2E16EA91836D}" srcId="{9D29654F-42FD-6647-9C7A-144E4C406E8C}" destId="{DFF1FCA9-9CD3-3D43-B792-54CA2FA09FA5}" srcOrd="4" destOrd="0" parTransId="{1AD7E317-1D82-EE4E-9245-477CC91C286D}" sibTransId="{C219EF3E-5FE7-DA4D-B8C9-2843930929F4}"/>
    <dgm:cxn modelId="{2C467DD9-158B-964C-8D2C-B118CEC056AF}" type="presOf" srcId="{7C993155-FF8F-CA41-99AD-E3D3EB2CB74D}" destId="{811775B0-CD68-3E48-BFB5-D7629BF47999}" srcOrd="0" destOrd="0" presId="urn:microsoft.com/office/officeart/2005/8/layout/StepDownProcess"/>
    <dgm:cxn modelId="{080C46E2-B8FE-0340-AD94-1CE6BBAFE202}" srcId="{9D29654F-42FD-6647-9C7A-144E4C406E8C}" destId="{528B80BB-52C2-0A4A-BAF9-0A834F9C7388}" srcOrd="2" destOrd="0" parTransId="{057F8212-BE04-314E-96F2-54F58F9A2DF1}" sibTransId="{C7EDE199-3420-F747-9A36-41D645865318}"/>
    <dgm:cxn modelId="{C8A455E5-9E7F-164A-94DC-2C228DD1DFCC}" type="presOf" srcId="{9D29654F-42FD-6647-9C7A-144E4C406E8C}" destId="{41326910-1E9C-5341-BD48-E39CBB7CCD71}" srcOrd="0" destOrd="0" presId="urn:microsoft.com/office/officeart/2005/8/layout/StepDownProcess"/>
    <dgm:cxn modelId="{C4A270F4-FFEC-474A-88E6-32C479581899}" srcId="{DFD8DF86-85E4-2C46-8602-06EAC541874E}" destId="{5207F44E-85E3-A040-A33F-ACA98C9208BC}" srcOrd="0" destOrd="0" parTransId="{525F222B-B6AC-2D4D-B0D5-74D42734FA89}" sibTransId="{9853926F-8956-634A-B0DC-13B4A71CDBA8}"/>
    <dgm:cxn modelId="{0D542B79-8E57-1347-A325-AC523BB895EF}" type="presParOf" srcId="{41326910-1E9C-5341-BD48-E39CBB7CCD71}" destId="{78D517E3-9DF5-B14D-B407-E1510BDAAD9C}" srcOrd="0" destOrd="0" presId="urn:microsoft.com/office/officeart/2005/8/layout/StepDownProcess"/>
    <dgm:cxn modelId="{E840EABA-D774-B649-A418-E4758E6C5FCD}" type="presParOf" srcId="{78D517E3-9DF5-B14D-B407-E1510BDAAD9C}" destId="{E252E54F-9DC8-644B-A6EC-A699919F1564}" srcOrd="0" destOrd="0" presId="urn:microsoft.com/office/officeart/2005/8/layout/StepDownProcess"/>
    <dgm:cxn modelId="{21A08386-C034-924B-9E6C-22645CFA11C6}" type="presParOf" srcId="{78D517E3-9DF5-B14D-B407-E1510BDAAD9C}" destId="{A836E407-038F-9442-A76C-2CA9A8828596}" srcOrd="1" destOrd="0" presId="urn:microsoft.com/office/officeart/2005/8/layout/StepDownProcess"/>
    <dgm:cxn modelId="{B30D2742-3E61-0148-808C-2A8C60A55038}" type="presParOf" srcId="{78D517E3-9DF5-B14D-B407-E1510BDAAD9C}" destId="{A4032925-C607-F049-BF40-09B56DD3865B}" srcOrd="2" destOrd="0" presId="urn:microsoft.com/office/officeart/2005/8/layout/StepDownProcess"/>
    <dgm:cxn modelId="{561283A4-3AB8-7945-9A7D-74878F003FF9}" type="presParOf" srcId="{41326910-1E9C-5341-BD48-E39CBB7CCD71}" destId="{8080DC08-7FD2-8F45-853D-9285017AC71B}" srcOrd="1" destOrd="0" presId="urn:microsoft.com/office/officeart/2005/8/layout/StepDownProcess"/>
    <dgm:cxn modelId="{68110E06-1370-0A47-8A53-FD3D2B3C2A89}" type="presParOf" srcId="{41326910-1E9C-5341-BD48-E39CBB7CCD71}" destId="{7FEFA3F0-F52A-E244-AF14-DC8A1D2D5572}" srcOrd="2" destOrd="0" presId="urn:microsoft.com/office/officeart/2005/8/layout/StepDownProcess"/>
    <dgm:cxn modelId="{9555CC00-9718-0C4B-8265-19447312E884}" type="presParOf" srcId="{7FEFA3F0-F52A-E244-AF14-DC8A1D2D5572}" destId="{CA117F94-2975-CC43-B49F-0A7B30E20D62}" srcOrd="0" destOrd="0" presId="urn:microsoft.com/office/officeart/2005/8/layout/StepDownProcess"/>
    <dgm:cxn modelId="{D99187BE-12E7-9940-B207-1D87B477393F}" type="presParOf" srcId="{7FEFA3F0-F52A-E244-AF14-DC8A1D2D5572}" destId="{33DBCF7F-977E-9844-8332-9A834FF592E4}" srcOrd="1" destOrd="0" presId="urn:microsoft.com/office/officeart/2005/8/layout/StepDownProcess"/>
    <dgm:cxn modelId="{B3DB7A7D-6D09-4B4E-999F-6BCB8F95DBF8}" type="presParOf" srcId="{7FEFA3F0-F52A-E244-AF14-DC8A1D2D5572}" destId="{CF9D694E-5202-F44F-8B70-BB407622320C}" srcOrd="2" destOrd="0" presId="urn:microsoft.com/office/officeart/2005/8/layout/StepDownProcess"/>
    <dgm:cxn modelId="{3155D16A-1557-224C-98D0-43A25F798E10}" type="presParOf" srcId="{41326910-1E9C-5341-BD48-E39CBB7CCD71}" destId="{47D95C25-8AA2-584A-95EC-5545FF33A9AF}" srcOrd="3" destOrd="0" presId="urn:microsoft.com/office/officeart/2005/8/layout/StepDownProcess"/>
    <dgm:cxn modelId="{91A2A490-D44D-4B4E-9068-EF2BA40BB650}" type="presParOf" srcId="{41326910-1E9C-5341-BD48-E39CBB7CCD71}" destId="{BEBDB5A8-B64A-B94C-BD7A-4D189120A4BA}" srcOrd="4" destOrd="0" presId="urn:microsoft.com/office/officeart/2005/8/layout/StepDownProcess"/>
    <dgm:cxn modelId="{B40C1C62-02CD-3C4C-AE51-EF0BA4B5240C}" type="presParOf" srcId="{BEBDB5A8-B64A-B94C-BD7A-4D189120A4BA}" destId="{5BE3EA25-B619-4D4A-9028-7A5FCB0EDED5}" srcOrd="0" destOrd="0" presId="urn:microsoft.com/office/officeart/2005/8/layout/StepDownProcess"/>
    <dgm:cxn modelId="{7F6EA210-558C-6449-A4BE-34AA14BE9C85}" type="presParOf" srcId="{BEBDB5A8-B64A-B94C-BD7A-4D189120A4BA}" destId="{B3D7898A-64CA-EB4A-A7F9-17DB9E9E32D7}" srcOrd="1" destOrd="0" presId="urn:microsoft.com/office/officeart/2005/8/layout/StepDownProcess"/>
    <dgm:cxn modelId="{E35B53CB-8865-564E-ABD2-70FE0547D7EE}" type="presParOf" srcId="{BEBDB5A8-B64A-B94C-BD7A-4D189120A4BA}" destId="{811775B0-CD68-3E48-BFB5-D7629BF47999}" srcOrd="2" destOrd="0" presId="urn:microsoft.com/office/officeart/2005/8/layout/StepDownProcess"/>
    <dgm:cxn modelId="{CF0E76DC-58EA-5E41-A4FB-DFA8EA4C4154}" type="presParOf" srcId="{41326910-1E9C-5341-BD48-E39CBB7CCD71}" destId="{7C01A7B6-39E4-CA4F-9CEF-B35105DBC414}" srcOrd="5" destOrd="0" presId="urn:microsoft.com/office/officeart/2005/8/layout/StepDownProcess"/>
    <dgm:cxn modelId="{1997AF1C-33E6-164E-8F3C-972167744C4C}" type="presParOf" srcId="{41326910-1E9C-5341-BD48-E39CBB7CCD71}" destId="{15483845-9D7A-2245-9BDA-2D3AF45249BF}" srcOrd="6" destOrd="0" presId="urn:microsoft.com/office/officeart/2005/8/layout/StepDownProcess"/>
    <dgm:cxn modelId="{6F274537-CB29-4D49-9788-B8A3012EAD59}" type="presParOf" srcId="{15483845-9D7A-2245-9BDA-2D3AF45249BF}" destId="{14966604-0F96-CA48-98C0-D55D57EAF3CB}" srcOrd="0" destOrd="0" presId="urn:microsoft.com/office/officeart/2005/8/layout/StepDownProcess"/>
    <dgm:cxn modelId="{9327A761-92BB-674F-AE1D-2E52CC2E5F91}" type="presParOf" srcId="{15483845-9D7A-2245-9BDA-2D3AF45249BF}" destId="{105AE762-9E75-F444-884A-EE64B3B17020}" srcOrd="1" destOrd="0" presId="urn:microsoft.com/office/officeart/2005/8/layout/StepDownProcess"/>
    <dgm:cxn modelId="{9386638E-6278-D747-A7CC-794A64DC504C}" type="presParOf" srcId="{15483845-9D7A-2245-9BDA-2D3AF45249BF}" destId="{7A2B0CB3-A6AA-8044-8ACC-B3C3A24A3CAA}" srcOrd="2" destOrd="0" presId="urn:microsoft.com/office/officeart/2005/8/layout/StepDownProcess"/>
    <dgm:cxn modelId="{87A92226-E4C4-734D-9333-08EF95C49DB3}" type="presParOf" srcId="{41326910-1E9C-5341-BD48-E39CBB7CCD71}" destId="{CAF9D4ED-2523-764E-AE97-2409FD6EFE1B}" srcOrd="7" destOrd="0" presId="urn:microsoft.com/office/officeart/2005/8/layout/StepDownProcess"/>
    <dgm:cxn modelId="{79AC38D2-AF88-9E4E-8DB4-A2C27ACE7FE5}" type="presParOf" srcId="{41326910-1E9C-5341-BD48-E39CBB7CCD71}" destId="{3C83E10A-B8F0-1C44-8096-EC10F81C2209}" srcOrd="8" destOrd="0" presId="urn:microsoft.com/office/officeart/2005/8/layout/StepDownProcess"/>
    <dgm:cxn modelId="{9206E45A-5B94-6C4C-8B7C-84F4473056B8}" type="presParOf" srcId="{3C83E10A-B8F0-1C44-8096-EC10F81C2209}" destId="{ADFB8728-D224-DE45-9006-2D01EE03A8E0}" srcOrd="0" destOrd="0" presId="urn:microsoft.com/office/officeart/2005/8/layout/StepDownProcess"/>
    <dgm:cxn modelId="{1D4B4B91-FBA1-FF44-85FD-9AE86EF7ACCB}" type="presParOf" srcId="{3C83E10A-B8F0-1C44-8096-EC10F81C2209}" destId="{90ADBE64-CE84-1E4F-A01E-A38BC1C00FFB}" srcOrd="1" destOrd="0" presId="urn:microsoft.com/office/officeart/2005/8/layout/StepDownProcess"/>
    <dgm:cxn modelId="{DE2C7394-E5B2-A048-8415-F789A2F0EB32}" type="presParOf" srcId="{3C83E10A-B8F0-1C44-8096-EC10F81C2209}" destId="{BFD934CD-0314-7445-9FC1-87DD7A978717}" srcOrd="2" destOrd="0" presId="urn:microsoft.com/office/officeart/2005/8/layout/StepDownProcess"/>
    <dgm:cxn modelId="{2DA84A8A-58D8-DE44-8D37-7048629B4574}" type="presParOf" srcId="{41326910-1E9C-5341-BD48-E39CBB7CCD71}" destId="{73E13113-EC53-CB47-B02F-5A20C6F501F8}" srcOrd="9" destOrd="0" presId="urn:microsoft.com/office/officeart/2005/8/layout/StepDownProcess"/>
    <dgm:cxn modelId="{AD47166E-4AA6-B04E-B761-9CE8048F2135}" type="presParOf" srcId="{41326910-1E9C-5341-BD48-E39CBB7CCD71}" destId="{47B66026-4192-A74B-B492-04B9940E5C38}" srcOrd="10" destOrd="0" presId="urn:microsoft.com/office/officeart/2005/8/layout/StepDownProcess"/>
    <dgm:cxn modelId="{F3A0F18E-302F-3D46-B6A8-3E7F6E9F1DB4}" type="presParOf" srcId="{47B66026-4192-A74B-B492-04B9940E5C38}" destId="{6C1F2823-CD68-3C4B-BE32-C190DEFC036D}" srcOrd="0" destOrd="0" presId="urn:microsoft.com/office/officeart/2005/8/layout/StepDownProcess"/>
    <dgm:cxn modelId="{E515C5DD-1ACD-EE42-B3E1-7A18A4F27170}" type="presParOf" srcId="{47B66026-4192-A74B-B492-04B9940E5C38}" destId="{22754216-B3BF-BD41-9DC9-0C47D49DE63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E54F-9DC8-644B-A6EC-A699919F1564}">
      <dsp:nvSpPr>
        <dsp:cNvPr id="0" name=""/>
        <dsp:cNvSpPr/>
      </dsp:nvSpPr>
      <dsp:spPr>
        <a:xfrm rot="5400000">
          <a:off x="2084361" y="737887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36E407-038F-9442-A76C-2CA9A8828596}">
      <dsp:nvSpPr>
        <dsp:cNvPr id="0" name=""/>
        <dsp:cNvSpPr/>
      </dsp:nvSpPr>
      <dsp:spPr>
        <a:xfrm>
          <a:off x="1345800" y="40128"/>
          <a:ext cx="1809754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scanning</a:t>
          </a:r>
        </a:p>
      </dsp:txBody>
      <dsp:txXfrm>
        <a:off x="1382342" y="76670"/>
        <a:ext cx="1736670" cy="675340"/>
      </dsp:txXfrm>
    </dsp:sp>
    <dsp:sp modelId="{A4032925-C607-F049-BF40-09B56DD3865B}">
      <dsp:nvSpPr>
        <dsp:cNvPr id="0" name=""/>
        <dsp:cNvSpPr/>
      </dsp:nvSpPr>
      <dsp:spPr>
        <a:xfrm>
          <a:off x="4352188" y="111880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4352188" y="111880"/>
        <a:ext cx="777654" cy="604910"/>
      </dsp:txXfrm>
    </dsp:sp>
    <dsp:sp modelId="{CA117F94-2975-CC43-B49F-0A7B30E20D62}">
      <dsp:nvSpPr>
        <dsp:cNvPr id="0" name=""/>
        <dsp:cNvSpPr/>
      </dsp:nvSpPr>
      <dsp:spPr>
        <a:xfrm rot="5400000">
          <a:off x="3319255" y="1592900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DBCF7F-977E-9844-8332-9A834FF592E4}">
      <dsp:nvSpPr>
        <dsp:cNvPr id="0" name=""/>
        <dsp:cNvSpPr/>
      </dsp:nvSpPr>
      <dsp:spPr>
        <a:xfrm>
          <a:off x="2743833" y="888820"/>
          <a:ext cx="2036772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parsing</a:t>
          </a:r>
        </a:p>
      </dsp:txBody>
      <dsp:txXfrm>
        <a:off x="2780375" y="925362"/>
        <a:ext cx="1963688" cy="675340"/>
      </dsp:txXfrm>
    </dsp:sp>
    <dsp:sp modelId="{CF9D694E-5202-F44F-8B70-BB407622320C}">
      <dsp:nvSpPr>
        <dsp:cNvPr id="0" name=""/>
        <dsp:cNvSpPr/>
      </dsp:nvSpPr>
      <dsp:spPr>
        <a:xfrm>
          <a:off x="5363198" y="903048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5363198" y="903048"/>
        <a:ext cx="777654" cy="604910"/>
      </dsp:txXfrm>
    </dsp:sp>
    <dsp:sp modelId="{5BE3EA25-B619-4D4A-9028-7A5FCB0EDED5}">
      <dsp:nvSpPr>
        <dsp:cNvPr id="0" name=""/>
        <dsp:cNvSpPr/>
      </dsp:nvSpPr>
      <dsp:spPr>
        <a:xfrm rot="5400000">
          <a:off x="4450705" y="2433634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D7898A-64CA-EB4A-A7F9-17DB9E9E32D7}">
      <dsp:nvSpPr>
        <dsp:cNvPr id="0" name=""/>
        <dsp:cNvSpPr/>
      </dsp:nvSpPr>
      <dsp:spPr>
        <a:xfrm>
          <a:off x="3946955" y="1722520"/>
          <a:ext cx="2022861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semantic analysis</a:t>
          </a:r>
        </a:p>
      </dsp:txBody>
      <dsp:txXfrm>
        <a:off x="3983497" y="1759062"/>
        <a:ext cx="1949777" cy="675340"/>
      </dsp:txXfrm>
    </dsp:sp>
    <dsp:sp modelId="{811775B0-CD68-3E48-BFB5-D7629BF47999}">
      <dsp:nvSpPr>
        <dsp:cNvPr id="0" name=""/>
        <dsp:cNvSpPr/>
      </dsp:nvSpPr>
      <dsp:spPr>
        <a:xfrm>
          <a:off x="6409585" y="1758064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6409585" y="1758064"/>
        <a:ext cx="777654" cy="604910"/>
      </dsp:txXfrm>
    </dsp:sp>
    <dsp:sp modelId="{14966604-0F96-CA48-98C0-D55D57EAF3CB}">
      <dsp:nvSpPr>
        <dsp:cNvPr id="0" name=""/>
        <dsp:cNvSpPr/>
      </dsp:nvSpPr>
      <dsp:spPr>
        <a:xfrm rot="5400000">
          <a:off x="5762419" y="3288653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5AE762-9E75-F444-884A-EE64B3B17020}">
      <dsp:nvSpPr>
        <dsp:cNvPr id="0" name=""/>
        <dsp:cNvSpPr/>
      </dsp:nvSpPr>
      <dsp:spPr>
        <a:xfrm>
          <a:off x="5129837" y="2570276"/>
          <a:ext cx="1951800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generate intermediary code</a:t>
          </a:r>
        </a:p>
      </dsp:txBody>
      <dsp:txXfrm>
        <a:off x="5166379" y="2606818"/>
        <a:ext cx="1878716" cy="675340"/>
      </dsp:txXfrm>
    </dsp:sp>
    <dsp:sp modelId="{7A2B0CB3-A6AA-8044-8ACC-B3C3A24A3CAA}">
      <dsp:nvSpPr>
        <dsp:cNvPr id="0" name=""/>
        <dsp:cNvSpPr/>
      </dsp:nvSpPr>
      <dsp:spPr>
        <a:xfrm>
          <a:off x="6249025" y="2627368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6249025" y="2627368"/>
        <a:ext cx="777654" cy="604910"/>
      </dsp:txXfrm>
    </dsp:sp>
    <dsp:sp modelId="{ADFB8728-D224-DE45-9006-2D01EE03A8E0}">
      <dsp:nvSpPr>
        <dsp:cNvPr id="0" name=""/>
        <dsp:cNvSpPr/>
      </dsp:nvSpPr>
      <dsp:spPr>
        <a:xfrm rot="5400000">
          <a:off x="6886359" y="4143666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ADBE64-CE84-1E4F-A01E-A38BC1C00FFB}">
      <dsp:nvSpPr>
        <dsp:cNvPr id="0" name=""/>
        <dsp:cNvSpPr/>
      </dsp:nvSpPr>
      <dsp:spPr>
        <a:xfrm>
          <a:off x="6459963" y="3411004"/>
          <a:ext cx="1699762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optimize intermediary code</a:t>
          </a:r>
        </a:p>
      </dsp:txBody>
      <dsp:txXfrm>
        <a:off x="6496505" y="3447546"/>
        <a:ext cx="1626678" cy="675340"/>
      </dsp:txXfrm>
    </dsp:sp>
    <dsp:sp modelId="{BFD934CD-0314-7445-9FC1-87DD7A978717}">
      <dsp:nvSpPr>
        <dsp:cNvPr id="0" name=""/>
        <dsp:cNvSpPr/>
      </dsp:nvSpPr>
      <dsp:spPr>
        <a:xfrm>
          <a:off x="7187236" y="3468096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7187236" y="3468096"/>
        <a:ext cx="777654" cy="604910"/>
      </dsp:txXfrm>
    </dsp:sp>
    <dsp:sp modelId="{6C1F2823-CD68-3C4B-BE32-C190DEFC036D}">
      <dsp:nvSpPr>
        <dsp:cNvPr id="0" name=""/>
        <dsp:cNvSpPr/>
      </dsp:nvSpPr>
      <dsp:spPr>
        <a:xfrm>
          <a:off x="7595639" y="4266020"/>
          <a:ext cx="1581078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generate object code</a:t>
          </a:r>
        </a:p>
      </dsp:txBody>
      <dsp:txXfrm>
        <a:off x="7632181" y="4302562"/>
        <a:ext cx="1507994" cy="675340"/>
      </dsp:txXfrm>
    </dsp:sp>
    <dsp:sp modelId="{22754216-B3BF-BD41-9DC9-0C47D49DE635}">
      <dsp:nvSpPr>
        <dsp:cNvPr id="0" name=""/>
        <dsp:cNvSpPr/>
      </dsp:nvSpPr>
      <dsp:spPr>
        <a:xfrm>
          <a:off x="8192124" y="4308824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500" kern="1200" dirty="0"/>
        </a:p>
      </dsp:txBody>
      <dsp:txXfrm>
        <a:off x="8192124" y="4308824"/>
        <a:ext cx="777654" cy="604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E54F-9DC8-644B-A6EC-A699919F1564}">
      <dsp:nvSpPr>
        <dsp:cNvPr id="0" name=""/>
        <dsp:cNvSpPr/>
      </dsp:nvSpPr>
      <dsp:spPr>
        <a:xfrm rot="5400000">
          <a:off x="2084361" y="737887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36E407-038F-9442-A76C-2CA9A8828596}">
      <dsp:nvSpPr>
        <dsp:cNvPr id="0" name=""/>
        <dsp:cNvSpPr/>
      </dsp:nvSpPr>
      <dsp:spPr>
        <a:xfrm>
          <a:off x="1345800" y="40128"/>
          <a:ext cx="1809754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scanning</a:t>
          </a:r>
        </a:p>
      </dsp:txBody>
      <dsp:txXfrm>
        <a:off x="1382342" y="76670"/>
        <a:ext cx="1736670" cy="675340"/>
      </dsp:txXfrm>
    </dsp:sp>
    <dsp:sp modelId="{A4032925-C607-F049-BF40-09B56DD3865B}">
      <dsp:nvSpPr>
        <dsp:cNvPr id="0" name=""/>
        <dsp:cNvSpPr/>
      </dsp:nvSpPr>
      <dsp:spPr>
        <a:xfrm>
          <a:off x="4352188" y="111880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4352188" y="111880"/>
        <a:ext cx="777654" cy="604910"/>
      </dsp:txXfrm>
    </dsp:sp>
    <dsp:sp modelId="{CA117F94-2975-CC43-B49F-0A7B30E20D62}">
      <dsp:nvSpPr>
        <dsp:cNvPr id="0" name=""/>
        <dsp:cNvSpPr/>
      </dsp:nvSpPr>
      <dsp:spPr>
        <a:xfrm rot="5400000">
          <a:off x="3319255" y="1592900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DBCF7F-977E-9844-8332-9A834FF592E4}">
      <dsp:nvSpPr>
        <dsp:cNvPr id="0" name=""/>
        <dsp:cNvSpPr/>
      </dsp:nvSpPr>
      <dsp:spPr>
        <a:xfrm>
          <a:off x="2743833" y="888820"/>
          <a:ext cx="2036772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parsing</a:t>
          </a:r>
        </a:p>
      </dsp:txBody>
      <dsp:txXfrm>
        <a:off x="2780375" y="925362"/>
        <a:ext cx="1963688" cy="675340"/>
      </dsp:txXfrm>
    </dsp:sp>
    <dsp:sp modelId="{CF9D694E-5202-F44F-8B70-BB407622320C}">
      <dsp:nvSpPr>
        <dsp:cNvPr id="0" name=""/>
        <dsp:cNvSpPr/>
      </dsp:nvSpPr>
      <dsp:spPr>
        <a:xfrm>
          <a:off x="5363198" y="903048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5363198" y="903048"/>
        <a:ext cx="777654" cy="604910"/>
      </dsp:txXfrm>
    </dsp:sp>
    <dsp:sp modelId="{5BE3EA25-B619-4D4A-9028-7A5FCB0EDED5}">
      <dsp:nvSpPr>
        <dsp:cNvPr id="0" name=""/>
        <dsp:cNvSpPr/>
      </dsp:nvSpPr>
      <dsp:spPr>
        <a:xfrm rot="5400000">
          <a:off x="4450705" y="2433634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D7898A-64CA-EB4A-A7F9-17DB9E9E32D7}">
      <dsp:nvSpPr>
        <dsp:cNvPr id="0" name=""/>
        <dsp:cNvSpPr/>
      </dsp:nvSpPr>
      <dsp:spPr>
        <a:xfrm>
          <a:off x="3946955" y="1722520"/>
          <a:ext cx="2022861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semantic analysis</a:t>
          </a:r>
        </a:p>
      </dsp:txBody>
      <dsp:txXfrm>
        <a:off x="3983497" y="1759062"/>
        <a:ext cx="1949777" cy="675340"/>
      </dsp:txXfrm>
    </dsp:sp>
    <dsp:sp modelId="{811775B0-CD68-3E48-BFB5-D7629BF47999}">
      <dsp:nvSpPr>
        <dsp:cNvPr id="0" name=""/>
        <dsp:cNvSpPr/>
      </dsp:nvSpPr>
      <dsp:spPr>
        <a:xfrm>
          <a:off x="6409585" y="1758064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6409585" y="1758064"/>
        <a:ext cx="777654" cy="604910"/>
      </dsp:txXfrm>
    </dsp:sp>
    <dsp:sp modelId="{14966604-0F96-CA48-98C0-D55D57EAF3CB}">
      <dsp:nvSpPr>
        <dsp:cNvPr id="0" name=""/>
        <dsp:cNvSpPr/>
      </dsp:nvSpPr>
      <dsp:spPr>
        <a:xfrm rot="5400000">
          <a:off x="5762419" y="3288653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5AE762-9E75-F444-884A-EE64B3B17020}">
      <dsp:nvSpPr>
        <dsp:cNvPr id="0" name=""/>
        <dsp:cNvSpPr/>
      </dsp:nvSpPr>
      <dsp:spPr>
        <a:xfrm>
          <a:off x="5129837" y="2570276"/>
          <a:ext cx="1951800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generate intermediary code</a:t>
          </a:r>
        </a:p>
      </dsp:txBody>
      <dsp:txXfrm>
        <a:off x="5166379" y="2606818"/>
        <a:ext cx="1878716" cy="675340"/>
      </dsp:txXfrm>
    </dsp:sp>
    <dsp:sp modelId="{7A2B0CB3-A6AA-8044-8ACC-B3C3A24A3CAA}">
      <dsp:nvSpPr>
        <dsp:cNvPr id="0" name=""/>
        <dsp:cNvSpPr/>
      </dsp:nvSpPr>
      <dsp:spPr>
        <a:xfrm>
          <a:off x="6249025" y="2627368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6249025" y="2627368"/>
        <a:ext cx="777654" cy="604910"/>
      </dsp:txXfrm>
    </dsp:sp>
    <dsp:sp modelId="{ADFB8728-D224-DE45-9006-2D01EE03A8E0}">
      <dsp:nvSpPr>
        <dsp:cNvPr id="0" name=""/>
        <dsp:cNvSpPr/>
      </dsp:nvSpPr>
      <dsp:spPr>
        <a:xfrm rot="5400000">
          <a:off x="6886359" y="4143666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ADBE64-CE84-1E4F-A01E-A38BC1C00FFB}">
      <dsp:nvSpPr>
        <dsp:cNvPr id="0" name=""/>
        <dsp:cNvSpPr/>
      </dsp:nvSpPr>
      <dsp:spPr>
        <a:xfrm>
          <a:off x="6459963" y="3411004"/>
          <a:ext cx="1699762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optimize intermediary code</a:t>
          </a:r>
        </a:p>
      </dsp:txBody>
      <dsp:txXfrm>
        <a:off x="6496505" y="3447546"/>
        <a:ext cx="1626678" cy="675340"/>
      </dsp:txXfrm>
    </dsp:sp>
    <dsp:sp modelId="{BFD934CD-0314-7445-9FC1-87DD7A978717}">
      <dsp:nvSpPr>
        <dsp:cNvPr id="0" name=""/>
        <dsp:cNvSpPr/>
      </dsp:nvSpPr>
      <dsp:spPr>
        <a:xfrm>
          <a:off x="7187236" y="3468096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7187236" y="3468096"/>
        <a:ext cx="777654" cy="604910"/>
      </dsp:txXfrm>
    </dsp:sp>
    <dsp:sp modelId="{6C1F2823-CD68-3C4B-BE32-C190DEFC036D}">
      <dsp:nvSpPr>
        <dsp:cNvPr id="0" name=""/>
        <dsp:cNvSpPr/>
      </dsp:nvSpPr>
      <dsp:spPr>
        <a:xfrm>
          <a:off x="7595639" y="4266020"/>
          <a:ext cx="1581078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generate object code</a:t>
          </a:r>
        </a:p>
      </dsp:txBody>
      <dsp:txXfrm>
        <a:off x="7632181" y="4302562"/>
        <a:ext cx="1507994" cy="675340"/>
      </dsp:txXfrm>
    </dsp:sp>
    <dsp:sp modelId="{22754216-B3BF-BD41-9DC9-0C47D49DE635}">
      <dsp:nvSpPr>
        <dsp:cNvPr id="0" name=""/>
        <dsp:cNvSpPr/>
      </dsp:nvSpPr>
      <dsp:spPr>
        <a:xfrm>
          <a:off x="8192124" y="4308824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500" kern="1200" dirty="0"/>
        </a:p>
      </dsp:txBody>
      <dsp:txXfrm>
        <a:off x="8192124" y="4308824"/>
        <a:ext cx="777654" cy="604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E54F-9DC8-644B-A6EC-A699919F1564}">
      <dsp:nvSpPr>
        <dsp:cNvPr id="0" name=""/>
        <dsp:cNvSpPr/>
      </dsp:nvSpPr>
      <dsp:spPr>
        <a:xfrm rot="5400000">
          <a:off x="2084361" y="737887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36E407-038F-9442-A76C-2CA9A8828596}">
      <dsp:nvSpPr>
        <dsp:cNvPr id="0" name=""/>
        <dsp:cNvSpPr/>
      </dsp:nvSpPr>
      <dsp:spPr>
        <a:xfrm>
          <a:off x="1345800" y="40128"/>
          <a:ext cx="1809754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scanning</a:t>
          </a:r>
        </a:p>
      </dsp:txBody>
      <dsp:txXfrm>
        <a:off x="1382342" y="76670"/>
        <a:ext cx="1736670" cy="675340"/>
      </dsp:txXfrm>
    </dsp:sp>
    <dsp:sp modelId="{A4032925-C607-F049-BF40-09B56DD3865B}">
      <dsp:nvSpPr>
        <dsp:cNvPr id="0" name=""/>
        <dsp:cNvSpPr/>
      </dsp:nvSpPr>
      <dsp:spPr>
        <a:xfrm>
          <a:off x="4352188" y="111880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4352188" y="111880"/>
        <a:ext cx="777654" cy="604910"/>
      </dsp:txXfrm>
    </dsp:sp>
    <dsp:sp modelId="{CA117F94-2975-CC43-B49F-0A7B30E20D62}">
      <dsp:nvSpPr>
        <dsp:cNvPr id="0" name=""/>
        <dsp:cNvSpPr/>
      </dsp:nvSpPr>
      <dsp:spPr>
        <a:xfrm rot="5400000">
          <a:off x="3319255" y="1592900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DBCF7F-977E-9844-8332-9A834FF592E4}">
      <dsp:nvSpPr>
        <dsp:cNvPr id="0" name=""/>
        <dsp:cNvSpPr/>
      </dsp:nvSpPr>
      <dsp:spPr>
        <a:xfrm>
          <a:off x="2743833" y="888820"/>
          <a:ext cx="2036772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parsing</a:t>
          </a:r>
        </a:p>
      </dsp:txBody>
      <dsp:txXfrm>
        <a:off x="2780375" y="925362"/>
        <a:ext cx="1963688" cy="675340"/>
      </dsp:txXfrm>
    </dsp:sp>
    <dsp:sp modelId="{CF9D694E-5202-F44F-8B70-BB407622320C}">
      <dsp:nvSpPr>
        <dsp:cNvPr id="0" name=""/>
        <dsp:cNvSpPr/>
      </dsp:nvSpPr>
      <dsp:spPr>
        <a:xfrm>
          <a:off x="5363198" y="903048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5363198" y="903048"/>
        <a:ext cx="777654" cy="604910"/>
      </dsp:txXfrm>
    </dsp:sp>
    <dsp:sp modelId="{5BE3EA25-B619-4D4A-9028-7A5FCB0EDED5}">
      <dsp:nvSpPr>
        <dsp:cNvPr id="0" name=""/>
        <dsp:cNvSpPr/>
      </dsp:nvSpPr>
      <dsp:spPr>
        <a:xfrm rot="5400000">
          <a:off x="4450705" y="2433634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D7898A-64CA-EB4A-A7F9-17DB9E9E32D7}">
      <dsp:nvSpPr>
        <dsp:cNvPr id="0" name=""/>
        <dsp:cNvSpPr/>
      </dsp:nvSpPr>
      <dsp:spPr>
        <a:xfrm>
          <a:off x="3946955" y="1722520"/>
          <a:ext cx="2022861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semantic analysis</a:t>
          </a:r>
        </a:p>
      </dsp:txBody>
      <dsp:txXfrm>
        <a:off x="3983497" y="1759062"/>
        <a:ext cx="1949777" cy="675340"/>
      </dsp:txXfrm>
    </dsp:sp>
    <dsp:sp modelId="{811775B0-CD68-3E48-BFB5-D7629BF47999}">
      <dsp:nvSpPr>
        <dsp:cNvPr id="0" name=""/>
        <dsp:cNvSpPr/>
      </dsp:nvSpPr>
      <dsp:spPr>
        <a:xfrm>
          <a:off x="6409585" y="1758064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6409585" y="1758064"/>
        <a:ext cx="777654" cy="604910"/>
      </dsp:txXfrm>
    </dsp:sp>
    <dsp:sp modelId="{14966604-0F96-CA48-98C0-D55D57EAF3CB}">
      <dsp:nvSpPr>
        <dsp:cNvPr id="0" name=""/>
        <dsp:cNvSpPr/>
      </dsp:nvSpPr>
      <dsp:spPr>
        <a:xfrm rot="5400000">
          <a:off x="5762419" y="3288653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5AE762-9E75-F444-884A-EE64B3B17020}">
      <dsp:nvSpPr>
        <dsp:cNvPr id="0" name=""/>
        <dsp:cNvSpPr/>
      </dsp:nvSpPr>
      <dsp:spPr>
        <a:xfrm>
          <a:off x="5129837" y="2570276"/>
          <a:ext cx="1951800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generate intermediary code</a:t>
          </a:r>
        </a:p>
      </dsp:txBody>
      <dsp:txXfrm>
        <a:off x="5166379" y="2606818"/>
        <a:ext cx="1878716" cy="675340"/>
      </dsp:txXfrm>
    </dsp:sp>
    <dsp:sp modelId="{7A2B0CB3-A6AA-8044-8ACC-B3C3A24A3CAA}">
      <dsp:nvSpPr>
        <dsp:cNvPr id="0" name=""/>
        <dsp:cNvSpPr/>
      </dsp:nvSpPr>
      <dsp:spPr>
        <a:xfrm>
          <a:off x="6249025" y="2627368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6249025" y="2627368"/>
        <a:ext cx="777654" cy="604910"/>
      </dsp:txXfrm>
    </dsp:sp>
    <dsp:sp modelId="{ADFB8728-D224-DE45-9006-2D01EE03A8E0}">
      <dsp:nvSpPr>
        <dsp:cNvPr id="0" name=""/>
        <dsp:cNvSpPr/>
      </dsp:nvSpPr>
      <dsp:spPr>
        <a:xfrm rot="5400000">
          <a:off x="6886359" y="4143666"/>
          <a:ext cx="635155" cy="7231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ADBE64-CE84-1E4F-A01E-A38BC1C00FFB}">
      <dsp:nvSpPr>
        <dsp:cNvPr id="0" name=""/>
        <dsp:cNvSpPr/>
      </dsp:nvSpPr>
      <dsp:spPr>
        <a:xfrm>
          <a:off x="6459963" y="3411004"/>
          <a:ext cx="1699762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optimize intermediary code</a:t>
          </a:r>
        </a:p>
      </dsp:txBody>
      <dsp:txXfrm>
        <a:off x="6496505" y="3447546"/>
        <a:ext cx="1626678" cy="675340"/>
      </dsp:txXfrm>
    </dsp:sp>
    <dsp:sp modelId="{BFD934CD-0314-7445-9FC1-87DD7A978717}">
      <dsp:nvSpPr>
        <dsp:cNvPr id="0" name=""/>
        <dsp:cNvSpPr/>
      </dsp:nvSpPr>
      <dsp:spPr>
        <a:xfrm>
          <a:off x="7187236" y="3468096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7187236" y="3468096"/>
        <a:ext cx="777654" cy="604910"/>
      </dsp:txXfrm>
    </dsp:sp>
    <dsp:sp modelId="{6C1F2823-CD68-3C4B-BE32-C190DEFC036D}">
      <dsp:nvSpPr>
        <dsp:cNvPr id="0" name=""/>
        <dsp:cNvSpPr/>
      </dsp:nvSpPr>
      <dsp:spPr>
        <a:xfrm>
          <a:off x="7595639" y="4266020"/>
          <a:ext cx="1581078" cy="7484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generate object code</a:t>
          </a:r>
        </a:p>
      </dsp:txBody>
      <dsp:txXfrm>
        <a:off x="7632181" y="4302562"/>
        <a:ext cx="1507994" cy="675340"/>
      </dsp:txXfrm>
    </dsp:sp>
    <dsp:sp modelId="{22754216-B3BF-BD41-9DC9-0C47D49DE635}">
      <dsp:nvSpPr>
        <dsp:cNvPr id="0" name=""/>
        <dsp:cNvSpPr/>
      </dsp:nvSpPr>
      <dsp:spPr>
        <a:xfrm>
          <a:off x="8192124" y="4308824"/>
          <a:ext cx="777654" cy="60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500" kern="1200" dirty="0"/>
        </a:p>
      </dsp:txBody>
      <dsp:txXfrm>
        <a:off x="8192124" y="4308824"/>
        <a:ext cx="777654" cy="604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5B61-D596-2743-ADE6-D2182E53AC9C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B9970-D2EB-AF4A-B6A1-7511D912C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75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9970-D2EB-AF4A-B6A1-7511D912C2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85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9970-D2EB-AF4A-B6A1-7511D912C2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85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36AAB-A69E-EC43-85D2-FF60350BD2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4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2D4F-2C4D-FD41-986D-FD9CD6F286AB}" type="datetime1">
              <a:rPr lang="ro-RO" smtClean="0"/>
              <a:t>11.12.2023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A245-FF69-F349-A2C3-ADED0342E7A6}" type="datetime1">
              <a:rPr lang="ro-RO" smtClean="0"/>
              <a:t>11.12.2023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9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705B-C65A-3142-A908-3F52038A1954}" type="datetime1">
              <a:rPr lang="ro-RO" smtClean="0"/>
              <a:t>11.12.2023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4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A7AA-CEF2-C64F-8C45-5C9E83057298}" type="datetime1">
              <a:rPr lang="ro-RO" smtClean="0"/>
              <a:t>11.12.2023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3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C5F2-D59B-004E-9FDF-9844946893BB}" type="datetime1">
              <a:rPr lang="ro-RO" smtClean="0"/>
              <a:t>11.12.2023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1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C183-62A1-AD4C-88D8-ADD197463BC5}" type="datetime1">
              <a:rPr lang="ro-RO" smtClean="0"/>
              <a:t>11.12.2023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9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27EB0-194B-3F47-AC20-2E9392D3693D}" type="datetime1">
              <a:rPr lang="ro-RO" smtClean="0"/>
              <a:t>11.12.2023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0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261A-EA4C-0B44-ACD9-F0E47C2B4B6A}" type="datetime1">
              <a:rPr lang="ro-RO" smtClean="0"/>
              <a:t>11.12.2023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2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2AF-594F-4C48-A9EA-0129AC61E2A8}" type="datetime1">
              <a:rPr lang="ro-RO" smtClean="0"/>
              <a:t>11.12.2023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1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6685-327F-5148-9C4E-BFF743E53C88}" type="datetime1">
              <a:rPr lang="ro-RO" smtClean="0"/>
              <a:t>11.12.2023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6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664D-0327-0540-8E93-05C3033698FF}" type="datetime1">
              <a:rPr lang="ro-RO" smtClean="0"/>
              <a:t>11.12.2023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2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A333B-AF61-6344-A909-471126C84337}" type="datetime1">
              <a:rPr lang="ro-RO" smtClean="0"/>
              <a:t>11.12.2023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3A71-561C-984F-8FCD-3B392562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4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ith.ac.in/~ramakrishna/fc5264/data-flow-analysis.pdf" TargetMode="External"/><Relationship Id="rId2" Type="http://schemas.openxmlformats.org/officeDocument/2006/relationships/hyperlink" Target="http://static.aminer.org/pdf/PDF/000/546/451/a_unified_approach_to_global_program_optimization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8173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(L-attribute grammar)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Decl</a:t>
            </a:r>
            <a:r>
              <a:rPr lang="en-US" dirty="0"/>
              <a:t> -&gt; </a:t>
            </a:r>
            <a:r>
              <a:rPr lang="en-US" dirty="0" err="1"/>
              <a:t>DeclTip</a:t>
            </a:r>
            <a:r>
              <a:rPr lang="en-US" dirty="0"/>
              <a:t> </a:t>
            </a:r>
            <a:r>
              <a:rPr lang="en-US" dirty="0" err="1"/>
              <a:t>ListId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ListId</a:t>
            </a:r>
            <a:r>
              <a:rPr lang="en-US" dirty="0"/>
              <a:t> -&gt; Id</a:t>
            </a:r>
          </a:p>
          <a:p>
            <a:pPr marL="0" indent="0">
              <a:buNone/>
            </a:pPr>
            <a:r>
              <a:rPr lang="en-US" dirty="0" err="1"/>
              <a:t>ListId</a:t>
            </a:r>
            <a:r>
              <a:rPr lang="en-US" dirty="0"/>
              <a:t> -&gt; </a:t>
            </a:r>
            <a:r>
              <a:rPr lang="en-US" dirty="0" err="1"/>
              <a:t>ListId</a:t>
            </a:r>
            <a:r>
              <a:rPr lang="en-US" dirty="0"/>
              <a:t>, Id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550" y="4414838"/>
            <a:ext cx="2571750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Attribute – type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657974" y="1550987"/>
            <a:ext cx="3857625" cy="2163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/>
              <a:t>ListId.type</a:t>
            </a:r>
            <a:r>
              <a:rPr lang="en-US" sz="2800" dirty="0"/>
              <a:t> = </a:t>
            </a:r>
            <a:r>
              <a:rPr lang="en-US" sz="2800" dirty="0" err="1"/>
              <a:t>DeclTip.type</a:t>
            </a:r>
            <a:endParaRPr lang="en-US" sz="2800" dirty="0"/>
          </a:p>
          <a:p>
            <a:r>
              <a:rPr lang="en-US" sz="2800" dirty="0" err="1"/>
              <a:t>Id.type</a:t>
            </a:r>
            <a:r>
              <a:rPr lang="en-US" sz="2800" dirty="0"/>
              <a:t> = </a:t>
            </a:r>
            <a:r>
              <a:rPr lang="en-US" sz="2800" dirty="0" err="1"/>
              <a:t>ListId.type</a:t>
            </a:r>
            <a:endParaRPr lang="en-US" sz="2800" dirty="0"/>
          </a:p>
          <a:p>
            <a:r>
              <a:rPr lang="en-US" sz="2800" dirty="0"/>
              <a:t>ListId</a:t>
            </a:r>
            <a:r>
              <a:rPr lang="en-US" sz="2800" baseline="-25000" dirty="0"/>
              <a:t>2</a:t>
            </a:r>
            <a:r>
              <a:rPr lang="en-US" sz="2800" dirty="0"/>
              <a:t>.type = ListId</a:t>
            </a:r>
            <a:r>
              <a:rPr lang="en-US" sz="2800" baseline="-25000" dirty="0"/>
              <a:t>1</a:t>
            </a:r>
            <a:r>
              <a:rPr lang="en-US" sz="2800" dirty="0"/>
              <a:t>.type  </a:t>
            </a:r>
          </a:p>
          <a:p>
            <a:r>
              <a:rPr lang="en-US" sz="2800" dirty="0" err="1"/>
              <a:t>Id.type</a:t>
            </a:r>
            <a:r>
              <a:rPr lang="en-US" sz="2800" dirty="0"/>
              <a:t> = ListId</a:t>
            </a:r>
            <a:r>
              <a:rPr lang="en-US" sz="2800" baseline="-25000" dirty="0"/>
              <a:t>1</a:t>
            </a:r>
            <a:r>
              <a:rPr lang="en-US" sz="2800" dirty="0"/>
              <a:t>.type </a:t>
            </a:r>
          </a:p>
        </p:txBody>
      </p:sp>
      <p:sp>
        <p:nvSpPr>
          <p:cNvPr id="7" name="Rectangle 6"/>
          <p:cNvSpPr/>
          <p:nvPr/>
        </p:nvSpPr>
        <p:spPr>
          <a:xfrm>
            <a:off x="6867525" y="4552950"/>
            <a:ext cx="2571750" cy="7858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i,j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6911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(S-attribute grammar)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ListDecl</a:t>
            </a:r>
            <a:r>
              <a:rPr lang="en-US" dirty="0"/>
              <a:t> -&gt; </a:t>
            </a:r>
            <a:r>
              <a:rPr lang="en-US" dirty="0" err="1"/>
              <a:t>ListDecl</a:t>
            </a:r>
            <a:r>
              <a:rPr lang="en-US" dirty="0"/>
              <a:t>; </a:t>
            </a:r>
            <a:r>
              <a:rPr lang="en-US" dirty="0" err="1"/>
              <a:t>Decl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ListDecl</a:t>
            </a:r>
            <a:r>
              <a:rPr lang="en-US" dirty="0"/>
              <a:t> -&gt; </a:t>
            </a:r>
            <a:r>
              <a:rPr lang="en-US" dirty="0" err="1"/>
              <a:t>Decl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Decl</a:t>
            </a:r>
            <a:r>
              <a:rPr lang="en-US" dirty="0"/>
              <a:t> -&gt; Type </a:t>
            </a:r>
            <a:r>
              <a:rPr lang="en-US" dirty="0" err="1"/>
              <a:t>ListId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Type -&gt;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Type -&gt; long</a:t>
            </a:r>
          </a:p>
          <a:p>
            <a:pPr marL="0" indent="0">
              <a:buNone/>
            </a:pPr>
            <a:r>
              <a:rPr lang="en-US" dirty="0" err="1"/>
              <a:t>ListId</a:t>
            </a:r>
            <a:r>
              <a:rPr lang="en-US" dirty="0"/>
              <a:t> -&gt; Id</a:t>
            </a:r>
          </a:p>
          <a:p>
            <a:pPr marL="0" indent="0">
              <a:buNone/>
            </a:pPr>
            <a:r>
              <a:rPr lang="en-US" dirty="0" err="1"/>
              <a:t>ListId</a:t>
            </a:r>
            <a:r>
              <a:rPr lang="en-US" dirty="0"/>
              <a:t> -&gt; </a:t>
            </a:r>
            <a:r>
              <a:rPr lang="en-US" dirty="0" err="1"/>
              <a:t>ListId</a:t>
            </a:r>
            <a:r>
              <a:rPr lang="en-US" dirty="0"/>
              <a:t>,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1574" y="5570537"/>
            <a:ext cx="5800725" cy="7858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Attributes – dim + no </a:t>
            </a:r>
            <a:r>
              <a:rPr lang="en-US" sz="2400" dirty="0"/>
              <a:t>– </a:t>
            </a:r>
            <a:r>
              <a:rPr lang="en-US" sz="2400" b="1" dirty="0">
                <a:solidFill>
                  <a:srgbClr val="FF0000"/>
                </a:solidFill>
              </a:rPr>
              <a:t>for which symbols</a:t>
            </a:r>
          </a:p>
        </p:txBody>
      </p:sp>
      <p:sp>
        <p:nvSpPr>
          <p:cNvPr id="7" name="Rectangle 6"/>
          <p:cNvSpPr/>
          <p:nvPr/>
        </p:nvSpPr>
        <p:spPr>
          <a:xfrm>
            <a:off x="5643564" y="1646238"/>
            <a:ext cx="6243636" cy="3654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ListDecl</a:t>
            </a:r>
            <a:r>
              <a:rPr lang="en-US" sz="2800" baseline="-25000" dirty="0"/>
              <a:t>1</a:t>
            </a:r>
            <a:r>
              <a:rPr lang="en-US" sz="2800" dirty="0"/>
              <a:t>.dim = ListDecl</a:t>
            </a:r>
            <a:r>
              <a:rPr lang="en-US" sz="2800" baseline="-25000" dirty="0"/>
              <a:t>2</a:t>
            </a:r>
            <a:r>
              <a:rPr lang="en-US" sz="2800" dirty="0"/>
              <a:t>.dim + </a:t>
            </a:r>
            <a:r>
              <a:rPr lang="en-US" sz="2800" dirty="0" err="1"/>
              <a:t>Decl.dim</a:t>
            </a:r>
            <a:endParaRPr lang="en-US" sz="2800" dirty="0"/>
          </a:p>
          <a:p>
            <a:r>
              <a:rPr lang="en-US" sz="2800" dirty="0" err="1"/>
              <a:t>ListDecl.dim</a:t>
            </a:r>
            <a:r>
              <a:rPr lang="en-US" sz="2800" dirty="0"/>
              <a:t> = </a:t>
            </a:r>
            <a:r>
              <a:rPr lang="en-US" sz="2800" dirty="0" err="1"/>
              <a:t>Decl.dim</a:t>
            </a:r>
            <a:endParaRPr lang="en-US" sz="2800" dirty="0"/>
          </a:p>
          <a:p>
            <a:r>
              <a:rPr lang="en-US" sz="2800" dirty="0" err="1"/>
              <a:t>Decl.dim</a:t>
            </a:r>
            <a:r>
              <a:rPr lang="en-US" sz="2800" dirty="0"/>
              <a:t> = </a:t>
            </a:r>
            <a:r>
              <a:rPr lang="en-US" sz="2800" dirty="0" err="1"/>
              <a:t>Type.dim</a:t>
            </a:r>
            <a:r>
              <a:rPr lang="en-US" sz="2800" dirty="0"/>
              <a:t> * </a:t>
            </a:r>
            <a:r>
              <a:rPr lang="en-US" sz="2800" dirty="0" err="1"/>
              <a:t>ListId.no</a:t>
            </a:r>
            <a:endParaRPr lang="en-US" sz="2800" dirty="0"/>
          </a:p>
          <a:p>
            <a:r>
              <a:rPr lang="en-US" sz="2800" dirty="0" err="1"/>
              <a:t>Type.dim</a:t>
            </a:r>
            <a:r>
              <a:rPr lang="en-US" sz="2800" dirty="0"/>
              <a:t> = 4</a:t>
            </a:r>
          </a:p>
          <a:p>
            <a:r>
              <a:rPr lang="en-US" sz="2800" dirty="0" err="1"/>
              <a:t>Type.dim</a:t>
            </a:r>
            <a:r>
              <a:rPr lang="en-US" sz="2800" dirty="0"/>
              <a:t> =8</a:t>
            </a:r>
          </a:p>
          <a:p>
            <a:r>
              <a:rPr lang="en-US" sz="2800" dirty="0" err="1"/>
              <a:t>ListId.no</a:t>
            </a:r>
            <a:r>
              <a:rPr lang="en-US" sz="2800" dirty="0"/>
              <a:t> = 1</a:t>
            </a:r>
          </a:p>
          <a:p>
            <a:r>
              <a:rPr lang="en-US" sz="2800" dirty="0"/>
              <a:t>ListId</a:t>
            </a:r>
            <a:r>
              <a:rPr lang="en-US" sz="2800" baseline="-25000" dirty="0"/>
              <a:t>1</a:t>
            </a:r>
            <a:r>
              <a:rPr lang="en-US" sz="2800" dirty="0"/>
              <a:t>.no = ListId</a:t>
            </a:r>
            <a:r>
              <a:rPr lang="en-US" sz="2800" baseline="-25000" dirty="0"/>
              <a:t>2</a:t>
            </a:r>
            <a:r>
              <a:rPr lang="en-US" sz="2800" dirty="0"/>
              <a:t>.no + 1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529CE9-727C-F84F-9A40-7B27752F967C}"/>
              </a:ext>
            </a:extLst>
          </p:cNvPr>
          <p:cNvSpPr/>
          <p:nvPr/>
        </p:nvSpPr>
        <p:spPr>
          <a:xfrm>
            <a:off x="7877174" y="5526087"/>
            <a:ext cx="2571750" cy="7858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 </a:t>
            </a:r>
            <a:r>
              <a:rPr lang="en-US" sz="2400" dirty="0" err="1"/>
              <a:t>i,j</a:t>
            </a:r>
            <a:r>
              <a:rPr lang="en-US" sz="2400" dirty="0"/>
              <a:t>; long k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6959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C11AE-D63E-724A-91B5-65F7F0D9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Proposed</a:t>
            </a:r>
            <a:r>
              <a:rPr lang="ro-RO" dirty="0"/>
              <a:t> </a:t>
            </a:r>
            <a:r>
              <a:rPr lang="ro-RO" dirty="0" err="1"/>
              <a:t>problems</a:t>
            </a:r>
            <a:r>
              <a:rPr lang="ro-RO" dirty="0"/>
              <a:t> (HW):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9745B-A0F6-8F48-848D-5512F257C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o-RO" dirty="0" err="1"/>
              <a:t>Define</a:t>
            </a:r>
            <a:r>
              <a:rPr lang="ro-RO" dirty="0"/>
              <a:t> an </a:t>
            </a:r>
            <a:r>
              <a:rPr lang="ro-RO" dirty="0" err="1"/>
              <a:t>attribute</a:t>
            </a:r>
            <a:r>
              <a:rPr lang="ro-RO" dirty="0"/>
              <a:t> </a:t>
            </a:r>
            <a:r>
              <a:rPr lang="ro-RO" dirty="0" err="1"/>
              <a:t>grammar</a:t>
            </a:r>
            <a:r>
              <a:rPr lang="ro-RO" dirty="0"/>
              <a:t> for </a:t>
            </a:r>
            <a:r>
              <a:rPr lang="ro-RO" dirty="0" err="1"/>
              <a:t>arithmetic</a:t>
            </a:r>
            <a:r>
              <a:rPr lang="ro-RO" dirty="0"/>
              <a:t> </a:t>
            </a:r>
            <a:r>
              <a:rPr lang="ro-RO" dirty="0" err="1"/>
              <a:t>expressions</a:t>
            </a:r>
            <a:endParaRPr lang="ro-RO" dirty="0"/>
          </a:p>
          <a:p>
            <a:pPr marL="514350" indent="-514350">
              <a:buAutoNum type="arabicParenR"/>
            </a:pPr>
            <a:r>
              <a:rPr lang="ro-RO" dirty="0" err="1"/>
              <a:t>Define</a:t>
            </a:r>
            <a:r>
              <a:rPr lang="ro-RO" dirty="0"/>
              <a:t> an </a:t>
            </a:r>
            <a:r>
              <a:rPr lang="ro-RO" dirty="0" err="1"/>
              <a:t>attribute</a:t>
            </a:r>
            <a:r>
              <a:rPr lang="ro-RO" dirty="0"/>
              <a:t> </a:t>
            </a:r>
            <a:r>
              <a:rPr lang="ro-RO" dirty="0" err="1"/>
              <a:t>grammar</a:t>
            </a:r>
            <a:r>
              <a:rPr lang="ro-RO" dirty="0"/>
              <a:t> for </a:t>
            </a:r>
            <a:r>
              <a:rPr lang="ro-RO" dirty="0" err="1"/>
              <a:t>logical</a:t>
            </a:r>
            <a:r>
              <a:rPr lang="ro-RO" dirty="0"/>
              <a:t> </a:t>
            </a:r>
            <a:r>
              <a:rPr lang="ro-RO" dirty="0" err="1"/>
              <a:t>expressions</a:t>
            </a:r>
            <a:endParaRPr lang="ro-RO" dirty="0"/>
          </a:p>
          <a:p>
            <a:pPr marL="514350" indent="-514350">
              <a:buAutoNum type="arabicParenR"/>
            </a:pPr>
            <a:r>
              <a:rPr lang="ro-RO" dirty="0" err="1"/>
              <a:t>Define</a:t>
            </a:r>
            <a:r>
              <a:rPr lang="ro-RO" dirty="0"/>
              <a:t> an </a:t>
            </a:r>
            <a:r>
              <a:rPr lang="ro-RO" dirty="0" err="1"/>
              <a:t>attribute</a:t>
            </a:r>
            <a:r>
              <a:rPr lang="ro-RO" dirty="0"/>
              <a:t> </a:t>
            </a:r>
            <a:r>
              <a:rPr lang="ro-RO" dirty="0" err="1"/>
              <a:t>grammar</a:t>
            </a:r>
            <a:r>
              <a:rPr lang="ro-RO" dirty="0"/>
              <a:t> for </a:t>
            </a:r>
            <a:r>
              <a:rPr lang="ro-RO" dirty="0" err="1"/>
              <a:t>if</a:t>
            </a:r>
            <a:r>
              <a:rPr lang="ro-RO" dirty="0"/>
              <a:t> </a:t>
            </a:r>
            <a:r>
              <a:rPr lang="ro-RO" dirty="0" err="1"/>
              <a:t>statement</a:t>
            </a: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9A2A2-AF08-2F45-8D91-E282A456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558094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CE6E-B9A8-694B-A00D-E6A989E9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Manual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02EE-7987-5446-9848-110D15728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Symbolic execution</a:t>
            </a:r>
          </a:p>
          <a:p>
            <a:pPr lvl="1"/>
            <a:r>
              <a:rPr lang="en-GB" dirty="0"/>
              <a:t>U</a:t>
            </a:r>
            <a:r>
              <a:rPr lang="en-RO" dirty="0"/>
              <a:t>sing control flow graph, simulate on stack how the program will behave </a:t>
            </a:r>
          </a:p>
          <a:p>
            <a:pPr lvl="1"/>
            <a:r>
              <a:rPr lang="en-RO" dirty="0"/>
              <a:t>[Grune – Modern Compiler Design]</a:t>
            </a:r>
          </a:p>
          <a:p>
            <a:endParaRPr lang="en-RO" dirty="0"/>
          </a:p>
          <a:p>
            <a:endParaRPr lang="en-RO" dirty="0"/>
          </a:p>
          <a:p>
            <a:r>
              <a:rPr lang="en-RO" dirty="0"/>
              <a:t>Data flow equations</a:t>
            </a:r>
          </a:p>
          <a:p>
            <a:pPr lvl="1"/>
            <a:r>
              <a:rPr lang="en-GB" dirty="0"/>
              <a:t>D</a:t>
            </a:r>
            <a:r>
              <a:rPr lang="en-RO" dirty="0"/>
              <a:t>ata flow – associate equations based on data consumed in each node (statement) of the control flow graph: In, Out, Generated, Killed</a:t>
            </a:r>
          </a:p>
          <a:p>
            <a:pPr lvl="1"/>
            <a:r>
              <a:rPr lang="en-RO" dirty="0"/>
              <a:t>[Grune – Modern Compiler Design], [</a:t>
            </a:r>
            <a:r>
              <a:rPr lang="en-RO" dirty="0">
                <a:hlinkClick r:id="rId2"/>
              </a:rPr>
              <a:t>Kildall</a:t>
            </a:r>
            <a:r>
              <a:rPr lang="en-RO" dirty="0"/>
              <a:t>], [</a:t>
            </a:r>
            <a:r>
              <a:rPr lang="en-RO" dirty="0">
                <a:hlinkClick r:id="rId3"/>
              </a:rPr>
              <a:t>course</a:t>
            </a:r>
            <a:r>
              <a:rPr lang="en-RO" dirty="0"/>
              <a:t>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B4F6-B67F-254F-9E0D-F3133F47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004896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3797900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05A8-DCEC-CB02-F518-C47AE662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O" sz="4800" dirty="0"/>
              <a:t>Generation of intermediary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3854C-5739-557F-6215-B22578ACF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E6F58-F9D9-6478-F919-4AD12D47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841619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525505" y="3893542"/>
            <a:ext cx="7264063" cy="2767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89026" y="952229"/>
            <a:ext cx="6743297" cy="2767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988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 of compiler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157288"/>
          <a:ext cx="10515600" cy="501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371600" y="1357313"/>
            <a:ext cx="871537" cy="4286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0025062" y="5623719"/>
            <a:ext cx="871537" cy="4286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5768" y="1157288"/>
            <a:ext cx="187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program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13969" y="5514865"/>
            <a:ext cx="1487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Object program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83099" y="2309677"/>
            <a:ext cx="187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tokens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9012" y="3138900"/>
            <a:ext cx="187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Parse tree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97879" y="4042405"/>
            <a:ext cx="187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Annotated syntax tree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37744" y="4877165"/>
            <a:ext cx="187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Intermediary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0" y="5569662"/>
            <a:ext cx="1871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Optimized intermediary code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65562" y="977901"/>
            <a:ext cx="1487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analysis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60830" y="3907811"/>
            <a:ext cx="1487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synthesis</a:t>
            </a:r>
          </a:p>
        </p:txBody>
      </p:sp>
    </p:spTree>
    <p:extLst>
      <p:ext uri="{BB962C8B-B14F-4D97-AF65-F5344CB8AC3E}">
        <p14:creationId xmlns:p14="http://schemas.microsoft.com/office/powerpoint/2010/main" val="123901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6" grpId="0" animBg="1"/>
      <p:bldP spid="16" grpId="1" animBg="1"/>
      <p:bldP spid="18" grpId="0"/>
      <p:bldP spid="18" grpId="1"/>
      <p:bldP spid="19" grpId="0"/>
      <p:bldP spid="1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intermediary code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40" y="1690688"/>
            <a:ext cx="8640214" cy="414623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3270812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intermediary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bytecode 	– source language: Java</a:t>
            </a:r>
          </a:p>
          <a:p>
            <a:pPr marL="0" indent="0">
              <a:buNone/>
            </a:pPr>
            <a:r>
              <a:rPr lang="en-US" dirty="0"/>
              <a:t>			– machine language (dif. platforms)		JVM</a:t>
            </a:r>
          </a:p>
          <a:p>
            <a:r>
              <a:rPr lang="en-US" dirty="0"/>
              <a:t>MSIL (Microsoft Intermediate Language)</a:t>
            </a:r>
          </a:p>
          <a:p>
            <a:pPr marL="0" indent="0">
              <a:buNone/>
            </a:pPr>
            <a:r>
              <a:rPr lang="en-US" dirty="0"/>
              <a:t>		 	– source language: C#, VB, etc.</a:t>
            </a:r>
          </a:p>
          <a:p>
            <a:pPr marL="0" indent="0">
              <a:buNone/>
            </a:pPr>
            <a:r>
              <a:rPr lang="en-US" dirty="0"/>
              <a:t>			– machine language (dif. platforms) 	       Windows</a:t>
            </a:r>
          </a:p>
          <a:p>
            <a:r>
              <a:rPr lang="en-US" dirty="0"/>
              <a:t>GNU RTL (Register Transfer Language) </a:t>
            </a:r>
          </a:p>
          <a:p>
            <a:pPr marL="0" indent="0">
              <a:buNone/>
            </a:pPr>
            <a:r>
              <a:rPr lang="en-US" dirty="0"/>
              <a:t>			– source language: C, C++, Pascal, Fortran etc.</a:t>
            </a:r>
          </a:p>
          <a:p>
            <a:pPr marL="0" indent="0">
              <a:buNone/>
            </a:pPr>
            <a:r>
              <a:rPr lang="en-US" dirty="0"/>
              <a:t>			– machine language (dif. platforms)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275330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r>
              <a:rPr lang="en-US" dirty="0"/>
              <a:t>Representations of intermediary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6910"/>
            <a:ext cx="10515600" cy="4930053"/>
          </a:xfrm>
        </p:spPr>
        <p:txBody>
          <a:bodyPr>
            <a:normAutofit/>
          </a:bodyPr>
          <a:lstStyle/>
          <a:p>
            <a:r>
              <a:rPr lang="en-US" dirty="0"/>
              <a:t>Annotated tree: intermediary code is generated in semantic analysis</a:t>
            </a:r>
          </a:p>
          <a:p>
            <a:r>
              <a:rPr lang="en-US" dirty="0"/>
              <a:t>Polish postfix form:</a:t>
            </a:r>
          </a:p>
          <a:p>
            <a:pPr lvl="1"/>
            <a:r>
              <a:rPr lang="en-US" dirty="0"/>
              <a:t>No parenthesis</a:t>
            </a:r>
          </a:p>
          <a:p>
            <a:pPr lvl="1"/>
            <a:r>
              <a:rPr lang="en-US" dirty="0"/>
              <a:t>Operators appear in the order of execution</a:t>
            </a:r>
          </a:p>
          <a:p>
            <a:pPr lvl="1"/>
            <a:r>
              <a:rPr lang="en-US" dirty="0"/>
              <a:t>Ex.: MSIL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 address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381" y="3711936"/>
            <a:ext cx="6222670" cy="136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Exp</a:t>
            </a:r>
            <a:r>
              <a:rPr lang="en-US" sz="2400" dirty="0"/>
              <a:t> =  a + b * c			</a:t>
            </a:r>
            <a:r>
              <a:rPr lang="en-US" sz="2400" dirty="0" err="1"/>
              <a:t>ppf</a:t>
            </a:r>
            <a:r>
              <a:rPr lang="en-US" sz="2400" dirty="0"/>
              <a:t> = </a:t>
            </a:r>
            <a:r>
              <a:rPr lang="en-US" sz="2400" dirty="0" err="1"/>
              <a:t>abc</a:t>
            </a:r>
            <a:r>
              <a:rPr lang="en-US" sz="2400" dirty="0"/>
              <a:t>*+</a:t>
            </a:r>
          </a:p>
          <a:p>
            <a:r>
              <a:rPr lang="en-US" sz="2400" dirty="0" err="1"/>
              <a:t>Exp</a:t>
            </a:r>
            <a:r>
              <a:rPr lang="en-US" sz="2400" dirty="0"/>
              <a:t> =  a * b + c			</a:t>
            </a:r>
            <a:r>
              <a:rPr lang="en-US" sz="2400" dirty="0" err="1"/>
              <a:t>ppf</a:t>
            </a:r>
            <a:r>
              <a:rPr lang="en-US" sz="2400" dirty="0"/>
              <a:t> = ab*c+</a:t>
            </a:r>
          </a:p>
          <a:p>
            <a:r>
              <a:rPr lang="en-US" sz="2400" dirty="0" err="1"/>
              <a:t>Exp</a:t>
            </a:r>
            <a:r>
              <a:rPr lang="en-US" sz="2400" dirty="0"/>
              <a:t> =  a * (b + c)		</a:t>
            </a:r>
            <a:r>
              <a:rPr lang="en-US" sz="2400" dirty="0" err="1"/>
              <a:t>ppf</a:t>
            </a:r>
            <a:r>
              <a:rPr lang="en-US" sz="2400" dirty="0"/>
              <a:t> = </a:t>
            </a:r>
            <a:r>
              <a:rPr lang="en-US" sz="2400" dirty="0" err="1"/>
              <a:t>abc</a:t>
            </a:r>
            <a:r>
              <a:rPr lang="en-US" sz="2400" dirty="0"/>
              <a:t>+*</a:t>
            </a:r>
          </a:p>
        </p:txBody>
      </p:sp>
    </p:spTree>
    <p:extLst>
      <p:ext uri="{BB962C8B-B14F-4D97-AF65-F5344CB8AC3E}">
        <p14:creationId xmlns:p14="http://schemas.microsoft.com/office/powerpoint/2010/main" val="59985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525505" y="3893542"/>
            <a:ext cx="7264063" cy="2767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89026" y="952229"/>
            <a:ext cx="6743297" cy="2767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988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 of compiler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131379"/>
              </p:ext>
            </p:extLst>
          </p:nvPr>
        </p:nvGraphicFramePr>
        <p:xfrm>
          <a:off x="838200" y="1157288"/>
          <a:ext cx="10515600" cy="501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371600" y="1357313"/>
            <a:ext cx="871537" cy="4286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0025062" y="5623719"/>
            <a:ext cx="871537" cy="4286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5768" y="1157288"/>
            <a:ext cx="187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program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13969" y="5514865"/>
            <a:ext cx="1487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Object program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83099" y="2309677"/>
            <a:ext cx="187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tokens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9012" y="3138900"/>
            <a:ext cx="187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97879" y="4042405"/>
            <a:ext cx="1871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Annotated abstract syntax tree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37744" y="4877165"/>
            <a:ext cx="187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Intermediary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0" y="5569662"/>
            <a:ext cx="1871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Optimized intermediary code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65562" y="977901"/>
            <a:ext cx="1487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analysis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60830" y="3907811"/>
            <a:ext cx="1487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synthesis</a:t>
            </a:r>
          </a:p>
        </p:txBody>
      </p:sp>
    </p:spTree>
    <p:extLst>
      <p:ext uri="{BB962C8B-B14F-4D97-AF65-F5344CB8AC3E}">
        <p14:creationId xmlns:p14="http://schemas.microsoft.com/office/powerpoint/2010/main" val="385608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6" grpId="0" animBg="1"/>
      <p:bldP spid="16" grpId="1" animBg="1"/>
      <p:bldP spid="18" grpId="0"/>
      <p:bldP spid="18" grpId="1"/>
      <p:bldP spid="19" grpId="0"/>
      <p:bldP spid="1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address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= sequence of simple format statements, close to object code, with the following general form: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0432FF"/>
                </a:solidFill>
              </a:rPr>
              <a:t>&lt; result &gt;=&lt; arg1 &gt;&lt; op &gt;&lt; arg2 &gt;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Represented as: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Quadruples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Triples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dirty="0" err="1"/>
              <a:t>Indirected</a:t>
            </a:r>
            <a:r>
              <a:rPr lang="en-US" dirty="0"/>
              <a:t> Triples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1734563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3766"/>
            <a:ext cx="10515600" cy="5583197"/>
          </a:xfrm>
        </p:spPr>
        <p:txBody>
          <a:bodyPr/>
          <a:lstStyle/>
          <a:p>
            <a:r>
              <a:rPr lang="en-US" sz="3600" dirty="0"/>
              <a:t>Quadruples:</a:t>
            </a:r>
            <a:endParaRPr lang="hr-HR" sz="3600" dirty="0"/>
          </a:p>
          <a:p>
            <a:pPr marL="0" indent="0">
              <a:buNone/>
            </a:pPr>
            <a:r>
              <a:rPr lang="hr-HR" dirty="0"/>
              <a:t>		&lt; </a:t>
            </a:r>
            <a:r>
              <a:rPr lang="hr-HR" dirty="0" err="1"/>
              <a:t>op</a:t>
            </a:r>
            <a:r>
              <a:rPr lang="hr-HR" dirty="0"/>
              <a:t> &gt; &lt; arg1 &gt; &lt; arg2 &gt; &lt; </a:t>
            </a:r>
            <a:r>
              <a:rPr lang="hr-HR" dirty="0" err="1"/>
              <a:t>result</a:t>
            </a:r>
            <a:r>
              <a:rPr lang="hr-HR" dirty="0"/>
              <a:t> &gt;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sz="3600" dirty="0" err="1"/>
              <a:t>Triples</a:t>
            </a:r>
            <a:r>
              <a:rPr lang="hr-HR" sz="3600" dirty="0"/>
              <a:t>: </a:t>
            </a:r>
          </a:p>
          <a:p>
            <a:pPr marL="0" indent="0">
              <a:buNone/>
            </a:pPr>
            <a:r>
              <a:rPr lang="nl-NL" dirty="0"/>
              <a:t>		&lt; op &gt; &lt; arg1 &gt; &lt; arg2 &gt;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(</a:t>
            </a:r>
            <a:r>
              <a:rPr lang="nl-NL" dirty="0" err="1"/>
              <a:t>considered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triple is storing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result</a:t>
            </a:r>
            <a:r>
              <a:rPr lang="nl-NL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1704769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383" y="1825625"/>
            <a:ext cx="11307289" cy="4351338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Expressions with unary operator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:  &lt; result &gt;=&lt; op &gt;&lt; arg2 &gt;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of the form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 := b</a:t>
            </a:r>
            <a:r>
              <a:rPr lang="en-US" dirty="0"/>
              <a:t> =&gt; the 3 </a:t>
            </a:r>
            <a:r>
              <a:rPr lang="en-US" dirty="0" err="1"/>
              <a:t>addresss</a:t>
            </a:r>
            <a:r>
              <a:rPr lang="en-US" dirty="0"/>
              <a:t> code is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 = b </a:t>
            </a:r>
            <a:r>
              <a:rPr lang="en-US" dirty="0"/>
              <a:t>(no </a:t>
            </a:r>
            <a:r>
              <a:rPr lang="en-US" dirty="0" err="1"/>
              <a:t>operatorand</a:t>
            </a:r>
            <a:r>
              <a:rPr lang="en-US" dirty="0"/>
              <a:t> no 2</a:t>
            </a:r>
            <a:r>
              <a:rPr lang="en-US" baseline="30000" dirty="0"/>
              <a:t>nd</a:t>
            </a:r>
            <a:r>
              <a:rPr lang="en-US" dirty="0"/>
              <a:t> argument)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Unconditional jump: statement is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goto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L</a:t>
            </a:r>
            <a:r>
              <a:rPr lang="en-US" dirty="0"/>
              <a:t>, where L is the label of a 3 address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Conditional jump: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if c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goto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L</a:t>
            </a:r>
            <a:r>
              <a:rPr lang="en-US" dirty="0"/>
              <a:t>: if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dirty="0"/>
              <a:t> is evaluated to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en-US" dirty="0"/>
              <a:t> then unconditional jump to statement labeled with L, else (if c is evaluated to false), execute the next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 call p(x1, x2, ..., </a:t>
            </a:r>
            <a:r>
              <a:rPr lang="en-US" dirty="0" err="1"/>
              <a:t>xn</a:t>
            </a:r>
            <a:r>
              <a:rPr lang="en-US" dirty="0"/>
              <a:t>) – sequence of statements: 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param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x1, 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param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x2 , 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param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xn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,  call p, n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Indexed variables: &lt; arg1 &gt;,&lt; arg2 &gt;,&lt; result &gt; can be array elements of the form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a[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]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Pointer, references: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&amp;x, ∗x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815539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	b∗b−4∗a∗c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arg1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arg2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rez</a:t>
                      </a:r>
                      <a:endParaRPr lang="en-US" dirty="0"/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6096000" y="4090988"/>
          <a:ext cx="5181600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84721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3F8282-1F27-2944-A00A-45A20A96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Example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D4AB14-238F-8E4A-BB2B-0A6ABADA0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</a:t>
            </a:r>
            <a:r>
              <a:rPr lang="en-RO" dirty="0"/>
              <a:t>f (a&lt;2) then a=b else a=b*b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72CE5-D11B-A740-B1D4-CDD81170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570265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05A8-DCEC-CB02-F518-C47AE662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O" sz="4800" dirty="0"/>
              <a:t>Optimization of intermediary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3854C-5739-557F-6215-B22578ACF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E6F58-F9D9-6478-F919-4AD12D47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2985130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525505" y="3893542"/>
            <a:ext cx="7264063" cy="2767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89026" y="952229"/>
            <a:ext cx="6743297" cy="2767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988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 of compiler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157288"/>
          <a:ext cx="10515600" cy="501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371600" y="1357313"/>
            <a:ext cx="871537" cy="4286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0025062" y="5623719"/>
            <a:ext cx="871537" cy="4286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5768" y="1157288"/>
            <a:ext cx="187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program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13969" y="5514865"/>
            <a:ext cx="1487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Object program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83099" y="2309677"/>
            <a:ext cx="187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tokens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9012" y="3138900"/>
            <a:ext cx="187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Parse tree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97879" y="4042405"/>
            <a:ext cx="187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Annotated syntax tree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37744" y="4877165"/>
            <a:ext cx="187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Intermediary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0" y="5569662"/>
            <a:ext cx="1871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Optimized intermediary code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65562" y="977901"/>
            <a:ext cx="1487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analysis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60830" y="3907811"/>
            <a:ext cx="1487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synthesis</a:t>
            </a:r>
          </a:p>
        </p:txBody>
      </p:sp>
    </p:spTree>
    <p:extLst>
      <p:ext uri="{BB962C8B-B14F-4D97-AF65-F5344CB8AC3E}">
        <p14:creationId xmlns:p14="http://schemas.microsoft.com/office/powerpoint/2010/main" val="367910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6" grpId="0" animBg="1"/>
      <p:bldP spid="16" grpId="1" animBg="1"/>
      <p:bldP spid="18" grpId="0"/>
      <p:bldP spid="18" grpId="1"/>
      <p:bldP spid="19" grpId="0"/>
      <p:bldP spid="19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intermediary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optimizations:</a:t>
            </a:r>
          </a:p>
          <a:p>
            <a:pPr lvl="1"/>
            <a:r>
              <a:rPr lang="en-US" dirty="0"/>
              <a:t>Perform computation at compile time – constant values</a:t>
            </a:r>
          </a:p>
          <a:p>
            <a:pPr lvl="1"/>
            <a:r>
              <a:rPr lang="en-US" dirty="0"/>
              <a:t>Eliminate redundant computations</a:t>
            </a:r>
          </a:p>
          <a:p>
            <a:pPr lvl="1"/>
            <a:r>
              <a:rPr lang="en-US" dirty="0"/>
              <a:t>Eliminate inaccessible code – if</a:t>
            </a:r>
            <a:r>
              <a:rPr lang="is-IS" dirty="0"/>
              <a:t>…then...else...</a:t>
            </a:r>
            <a:endParaRPr lang="en-US" dirty="0"/>
          </a:p>
          <a:p>
            <a:endParaRPr lang="en-US" dirty="0"/>
          </a:p>
          <a:p>
            <a:r>
              <a:rPr lang="en-US" dirty="0"/>
              <a:t>Loop optimizations:</a:t>
            </a:r>
          </a:p>
          <a:p>
            <a:pPr lvl="1"/>
            <a:r>
              <a:rPr lang="en-US" dirty="0"/>
              <a:t>Factorization of loop invariants</a:t>
            </a:r>
          </a:p>
          <a:p>
            <a:pPr lvl="1"/>
            <a:r>
              <a:rPr lang="en-US" dirty="0"/>
              <a:t>Reduce the power of operations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</p:spTree>
    <p:extLst>
      <p:ext uri="{BB962C8B-B14F-4D97-AF65-F5344CB8AC3E}">
        <p14:creationId xmlns:p14="http://schemas.microsoft.com/office/powerpoint/2010/main" val="2504819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1"/>
            <a:r>
              <a:rPr lang="en-US" sz="3600" dirty="0"/>
              <a:t>Eliminate redundant 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2800" dirty="0"/>
              <a:t>D:=D+C*B</a:t>
            </a:r>
            <a:br>
              <a:rPr lang="en-US" sz="2800" dirty="0"/>
            </a:br>
            <a:r>
              <a:rPr lang="en-US" sz="2800" dirty="0"/>
              <a:t>A:=D+C*B</a:t>
            </a:r>
            <a:br>
              <a:rPr lang="en-US" sz="2800" dirty="0"/>
            </a:br>
            <a:r>
              <a:rPr lang="en-US" sz="2800" dirty="0"/>
              <a:t>C:=D+C*B</a:t>
            </a:r>
            <a:br>
              <a:rPr lang="en-US" sz="2800" dirty="0"/>
            </a:br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839" y="2191837"/>
            <a:ext cx="3528441" cy="361891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283839" y="3596640"/>
            <a:ext cx="3421761" cy="152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83838" y="4681061"/>
            <a:ext cx="3421761" cy="152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83837" y="5062513"/>
            <a:ext cx="3421761" cy="152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83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E27D-EAD7-D84B-AC96-2E45EA6C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RO" dirty="0"/>
              <a:t>etermine redundant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6EF8-9F72-A748-AE4F-267E53071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Operation (j) is redudant to operation (i) with i&lt;j if the 2 operations are identical and if the operands in (j) did not change in any operation between (i+1) and (j-1)</a:t>
            </a:r>
          </a:p>
          <a:p>
            <a:r>
              <a:rPr lang="en-GB" dirty="0"/>
              <a:t>A</a:t>
            </a:r>
            <a:r>
              <a:rPr lang="en-RO" dirty="0"/>
              <a:t>lgorithm [Aho]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3EB8B-8A12-6B45-967E-09A7D660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409483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– result:  syntax tree (ST)</a:t>
            </a:r>
          </a:p>
          <a:p>
            <a:endParaRPr lang="en-US" dirty="0"/>
          </a:p>
          <a:p>
            <a:r>
              <a:rPr lang="en-US" dirty="0"/>
              <a:t>Simplification: abstract syntax tree (AST)</a:t>
            </a:r>
          </a:p>
          <a:p>
            <a:endParaRPr lang="en-US" dirty="0"/>
          </a:p>
          <a:p>
            <a:r>
              <a:rPr lang="en-US" dirty="0"/>
              <a:t>Annotated abstract syntax tree (AAST)</a:t>
            </a:r>
          </a:p>
          <a:p>
            <a:pPr lvl="1"/>
            <a:r>
              <a:rPr lang="en-US" dirty="0"/>
              <a:t>Attach semantic info in tree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F53C06-2297-AE42-9BA8-7E70DC93885A}"/>
              </a:ext>
            </a:extLst>
          </p:cNvPr>
          <p:cNvSpPr/>
          <p:nvPr/>
        </p:nvSpPr>
        <p:spPr>
          <a:xfrm>
            <a:off x="7495309" y="4765964"/>
            <a:ext cx="1717964" cy="90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r>
              <a:rPr lang="en-RO" dirty="0"/>
              <a:t>xample </a:t>
            </a:r>
          </a:p>
        </p:txBody>
      </p:sp>
    </p:spTree>
    <p:extLst>
      <p:ext uri="{BB962C8B-B14F-4D97-AF65-F5344CB8AC3E}">
        <p14:creationId xmlns:p14="http://schemas.microsoft.com/office/powerpoint/2010/main" val="1518427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Factorization of loop invariants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789" y="2087880"/>
            <a:ext cx="4478875" cy="254206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505" y="2269420"/>
            <a:ext cx="4240558" cy="22953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EA8D7B-C496-9441-8FB0-D51D1CA31D17}"/>
              </a:ext>
            </a:extLst>
          </p:cNvPr>
          <p:cNvSpPr/>
          <p:nvPr/>
        </p:nvSpPr>
        <p:spPr>
          <a:xfrm>
            <a:off x="7222029" y="1152534"/>
            <a:ext cx="3983182" cy="955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What is a loop invariant?</a:t>
            </a:r>
          </a:p>
        </p:txBody>
      </p:sp>
    </p:spTree>
    <p:extLst>
      <p:ext uri="{BB962C8B-B14F-4D97-AF65-F5344CB8AC3E}">
        <p14:creationId xmlns:p14="http://schemas.microsoft.com/office/powerpoint/2010/main" val="427463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9D55-5574-5141-868C-262D7906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E913-2738-5D40-BE92-62CA2EBFE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RO" dirty="0"/>
              <a:t>Consider n, and a[i] i=0,n the coefficients of a polynomial P. </a:t>
            </a:r>
          </a:p>
          <a:p>
            <a:pPr marL="0" indent="0">
              <a:buNone/>
            </a:pPr>
            <a:endParaRPr lang="en-RO" dirty="0"/>
          </a:p>
          <a:p>
            <a:pPr marL="0" indent="0">
              <a:buNone/>
            </a:pPr>
            <a:r>
              <a:rPr lang="en-RO" dirty="0"/>
              <a:t>Given v, write an algorithm that computes the value of P(v)</a:t>
            </a:r>
          </a:p>
          <a:p>
            <a:pPr marL="0" indent="0">
              <a:buNone/>
            </a:pPr>
            <a:endParaRPr lang="en-RO" dirty="0"/>
          </a:p>
          <a:p>
            <a:pPr marL="0" indent="0">
              <a:buNone/>
            </a:pPr>
            <a:endParaRPr lang="en-RO" dirty="0"/>
          </a:p>
          <a:p>
            <a:pPr marL="0" indent="0">
              <a:buNone/>
            </a:pPr>
            <a:r>
              <a:rPr lang="en-RO" dirty="0"/>
              <a:t>3 solutions</a:t>
            </a:r>
          </a:p>
          <a:p>
            <a:pPr marL="0" indent="0">
              <a:buNone/>
            </a:pPr>
            <a:endParaRPr lang="en-RO" dirty="0"/>
          </a:p>
          <a:p>
            <a:pPr marL="0" indent="0">
              <a:buNone/>
            </a:pPr>
            <a:r>
              <a:rPr lang="en-RO" dirty="0"/>
              <a:t>P(x) = a[n]*x^n+ … + a[1]*x + a[0] = (a[n]*x^(n-1)+ … + a[1])*x + a[0] </a:t>
            </a:r>
          </a:p>
          <a:p>
            <a:pPr marL="0" indent="0">
              <a:buNone/>
            </a:pPr>
            <a:endParaRPr lang="en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3F970-81FF-8B4B-A5DC-66498F5E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D690F-3FEF-FA42-883E-D49337717C2A}"/>
              </a:ext>
            </a:extLst>
          </p:cNvPr>
          <p:cNvSpPr/>
          <p:nvPr/>
        </p:nvSpPr>
        <p:spPr>
          <a:xfrm>
            <a:off x="5867400" y="136525"/>
            <a:ext cx="228600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RO" dirty="0"/>
              <a:t>V1:</a:t>
            </a:r>
          </a:p>
          <a:p>
            <a:r>
              <a:rPr lang="en-RO" dirty="0"/>
              <a:t>P = a[0]</a:t>
            </a:r>
          </a:p>
          <a:p>
            <a:r>
              <a:rPr lang="en-GB" dirty="0"/>
              <a:t>F</a:t>
            </a:r>
            <a:r>
              <a:rPr lang="en-RO" dirty="0"/>
              <a:t>or i=1 to n </a:t>
            </a:r>
          </a:p>
          <a:p>
            <a:r>
              <a:rPr lang="en-RO" dirty="0"/>
              <a:t>   P = P + a[i]*v^i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7AB82-1897-6D4B-ACA0-8E779C7CFB1C}"/>
              </a:ext>
            </a:extLst>
          </p:cNvPr>
          <p:cNvSpPr/>
          <p:nvPr/>
        </p:nvSpPr>
        <p:spPr>
          <a:xfrm>
            <a:off x="9867900" y="365125"/>
            <a:ext cx="2154382" cy="1865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V2:</a:t>
            </a:r>
          </a:p>
          <a:p>
            <a:r>
              <a:rPr lang="en-RO" dirty="0"/>
              <a:t>P = a[0]</a:t>
            </a:r>
          </a:p>
          <a:p>
            <a:r>
              <a:rPr lang="en-GB" dirty="0"/>
              <a:t>Q</a:t>
            </a:r>
            <a:r>
              <a:rPr lang="en-RO" dirty="0"/>
              <a:t>=v</a:t>
            </a:r>
          </a:p>
          <a:p>
            <a:r>
              <a:rPr lang="en-GB" dirty="0"/>
              <a:t>F</a:t>
            </a:r>
            <a:r>
              <a:rPr lang="en-RO" dirty="0"/>
              <a:t>or i=1 to n</a:t>
            </a:r>
          </a:p>
          <a:p>
            <a:r>
              <a:rPr lang="en-RO" dirty="0"/>
              <a:t>   P = P + a[i]*Q</a:t>
            </a:r>
          </a:p>
          <a:p>
            <a:r>
              <a:rPr lang="en-RO" dirty="0"/>
              <a:t>   Q = Q*v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B978E3-6E98-1542-BBF6-BA819957FF56}"/>
              </a:ext>
            </a:extLst>
          </p:cNvPr>
          <p:cNvSpPr/>
          <p:nvPr/>
        </p:nvSpPr>
        <p:spPr>
          <a:xfrm>
            <a:off x="6456218" y="3429000"/>
            <a:ext cx="4488873" cy="1697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RO" dirty="0"/>
              <a:t>V3</a:t>
            </a:r>
          </a:p>
          <a:p>
            <a:r>
              <a:rPr lang="en-RO" dirty="0"/>
              <a:t>P=a[n]</a:t>
            </a:r>
          </a:p>
          <a:p>
            <a:r>
              <a:rPr lang="en-GB" dirty="0"/>
              <a:t>F</a:t>
            </a:r>
            <a:r>
              <a:rPr lang="en-RO" dirty="0"/>
              <a:t>or </a:t>
            </a:r>
            <a:r>
              <a:rPr lang="en-GB" dirty="0" err="1"/>
              <a:t>i</a:t>
            </a:r>
            <a:r>
              <a:rPr lang="en-GB" dirty="0"/>
              <a:t>=1 to n</a:t>
            </a:r>
          </a:p>
          <a:p>
            <a:r>
              <a:rPr lang="en-GB" dirty="0"/>
              <a:t>  P = P*v + a[n-</a:t>
            </a:r>
            <a:r>
              <a:rPr lang="en-GB" dirty="0" err="1"/>
              <a:t>i</a:t>
            </a:r>
            <a:r>
              <a:rPr lang="en-GB" dirty="0"/>
              <a:t>]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37688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Reduce the power of operations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180" y="1690688"/>
            <a:ext cx="4180288" cy="197183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LFTC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499" y="1911639"/>
            <a:ext cx="3811270" cy="226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1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11F1-E7A0-F44A-A223-9D5B70ED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r>
              <a:rPr lang="ro-RO" dirty="0"/>
              <a:t>Semantic </a:t>
            </a:r>
            <a:r>
              <a:rPr lang="ro-RO" dirty="0" err="1"/>
              <a:t>analysis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8E100-CBE7-9C40-9C0D-C3B6006F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618"/>
            <a:ext cx="10515600" cy="4902345"/>
          </a:xfrm>
        </p:spPr>
        <p:txBody>
          <a:bodyPr>
            <a:normAutofit/>
          </a:bodyPr>
          <a:lstStyle/>
          <a:p>
            <a:r>
              <a:rPr lang="ro-RO" dirty="0" err="1"/>
              <a:t>Attach</a:t>
            </a:r>
            <a:r>
              <a:rPr lang="ro-RO" dirty="0"/>
              <a:t> </a:t>
            </a:r>
            <a:r>
              <a:rPr lang="ro-RO" dirty="0" err="1"/>
              <a:t>meanings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syntactical</a:t>
            </a:r>
            <a:r>
              <a:rPr lang="ro-RO" dirty="0"/>
              <a:t> </a:t>
            </a:r>
            <a:r>
              <a:rPr lang="ro-RO" dirty="0" err="1"/>
              <a:t>constructions</a:t>
            </a:r>
            <a:r>
              <a:rPr lang="ro-RO" dirty="0"/>
              <a:t> of a program</a:t>
            </a:r>
          </a:p>
          <a:p>
            <a:r>
              <a:rPr lang="ro-RO" dirty="0" err="1"/>
              <a:t>What</a:t>
            </a:r>
            <a:r>
              <a:rPr lang="ro-RO" dirty="0"/>
              <a:t>:</a:t>
            </a:r>
          </a:p>
          <a:p>
            <a:pPr lvl="1"/>
            <a:r>
              <a:rPr lang="ro-RO" dirty="0" err="1"/>
              <a:t>Identifiers</a:t>
            </a:r>
            <a:r>
              <a:rPr lang="ro-RO" dirty="0"/>
              <a:t> -&gt; </a:t>
            </a:r>
            <a:r>
              <a:rPr lang="ro-RO" dirty="0" err="1"/>
              <a:t>values</a:t>
            </a:r>
            <a:r>
              <a:rPr lang="ro-RO" dirty="0"/>
              <a:t> / </a:t>
            </a:r>
            <a:r>
              <a:rPr lang="ro-RO" dirty="0" err="1"/>
              <a:t>how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evaluated</a:t>
            </a:r>
            <a:endParaRPr lang="ro-RO" dirty="0"/>
          </a:p>
          <a:p>
            <a:pPr lvl="1"/>
            <a:r>
              <a:rPr lang="ro-RO" dirty="0" err="1"/>
              <a:t>Statements</a:t>
            </a:r>
            <a:r>
              <a:rPr lang="ro-RO" dirty="0"/>
              <a:t> -&gt; </a:t>
            </a:r>
            <a:r>
              <a:rPr lang="ro-RO" dirty="0" err="1"/>
              <a:t>how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executed</a:t>
            </a:r>
            <a:endParaRPr lang="ro-RO" dirty="0"/>
          </a:p>
          <a:p>
            <a:pPr lvl="1"/>
            <a:r>
              <a:rPr lang="ro-RO" dirty="0" err="1"/>
              <a:t>Declaration</a:t>
            </a:r>
            <a:r>
              <a:rPr lang="ro-RO" dirty="0"/>
              <a:t> -&gt; determine </a:t>
            </a:r>
            <a:r>
              <a:rPr lang="ro-RO" dirty="0" err="1"/>
              <a:t>space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allocated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location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stored</a:t>
            </a:r>
            <a:endParaRPr lang="ro-RO" dirty="0"/>
          </a:p>
          <a:p>
            <a:r>
              <a:rPr lang="ro-RO" dirty="0" err="1"/>
              <a:t>Examples</a:t>
            </a:r>
            <a:r>
              <a:rPr lang="ro-RO" dirty="0"/>
              <a:t>:</a:t>
            </a:r>
          </a:p>
          <a:p>
            <a:pPr lvl="1"/>
            <a:r>
              <a:rPr lang="ro-RO" dirty="0" err="1"/>
              <a:t>Type</a:t>
            </a:r>
            <a:r>
              <a:rPr lang="ro-RO" dirty="0"/>
              <a:t> </a:t>
            </a:r>
            <a:r>
              <a:rPr lang="ro-RO" dirty="0" err="1"/>
              <a:t>checkings</a:t>
            </a:r>
            <a:endParaRPr lang="ro-RO" dirty="0"/>
          </a:p>
          <a:p>
            <a:pPr lvl="1"/>
            <a:r>
              <a:rPr lang="ro-RO" dirty="0" err="1"/>
              <a:t>Verify</a:t>
            </a:r>
            <a:r>
              <a:rPr lang="ro-RO" dirty="0"/>
              <a:t> </a:t>
            </a:r>
            <a:r>
              <a:rPr lang="ro-RO" dirty="0" err="1"/>
              <a:t>properties</a:t>
            </a:r>
            <a:endParaRPr lang="ro-RO" dirty="0"/>
          </a:p>
          <a:p>
            <a:r>
              <a:rPr lang="ro-RO" dirty="0" err="1"/>
              <a:t>How</a:t>
            </a:r>
            <a:r>
              <a:rPr lang="ro-RO" dirty="0"/>
              <a:t>:</a:t>
            </a:r>
          </a:p>
          <a:p>
            <a:pPr lvl="1"/>
            <a:r>
              <a:rPr lang="ro-RO" b="1" dirty="0" err="1">
                <a:solidFill>
                  <a:srgbClr val="011893"/>
                </a:solidFill>
              </a:rPr>
              <a:t>Attribute</a:t>
            </a:r>
            <a:r>
              <a:rPr lang="ro-RO" b="1" dirty="0">
                <a:solidFill>
                  <a:srgbClr val="011893"/>
                </a:solidFill>
              </a:rPr>
              <a:t> </a:t>
            </a:r>
            <a:r>
              <a:rPr lang="ro-RO" b="1" dirty="0" err="1">
                <a:solidFill>
                  <a:srgbClr val="011893"/>
                </a:solidFill>
              </a:rPr>
              <a:t>grammars</a:t>
            </a:r>
            <a:endParaRPr lang="ro-RO" b="1" dirty="0">
              <a:solidFill>
                <a:srgbClr val="011893"/>
              </a:solidFill>
            </a:endParaRPr>
          </a:p>
          <a:p>
            <a:pPr lvl="1"/>
            <a:r>
              <a:rPr lang="ro-RO" dirty="0"/>
              <a:t>Manual </a:t>
            </a:r>
            <a:r>
              <a:rPr lang="ro-RO" dirty="0" err="1"/>
              <a:t>methods</a:t>
            </a: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5B48A-40F4-D641-B370-B3820A32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252807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Syntactical constructions (</a:t>
                </a:r>
                <a:r>
                  <a:rPr lang="en-US" dirty="0" err="1"/>
                  <a:t>nonterminals</a:t>
                </a:r>
                <a:r>
                  <a:rPr lang="en-US" dirty="0"/>
                  <a:t>) – attributes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</m:t>
                      </m:r>
                      <m:r>
                        <a:rPr lang="ro-RO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ro-RO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𝑋</m:t>
                      </m:r>
                      <m:r>
                        <a:rPr lang="ro-RO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∈</m:t>
                      </m:r>
                      <m:r>
                        <a:rPr lang="ro-RO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𝑁</m:t>
                      </m:r>
                      <m:r>
                        <a:rPr lang="ro-RO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∪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Σ</m:t>
                      </m:r>
                      <m:r>
                        <a:rPr lang="ro-RO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ro-RO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ro-RO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ro-RO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𝑋</m:t>
                      </m:r>
                      <m:r>
                        <a:rPr lang="ro-RO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Productions – rules to compute/ evaluate attributes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</m:t>
                      </m:r>
                      <m:r>
                        <a:rPr lang="ro-RO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ro-RO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ro-RO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∈</m:t>
                      </m:r>
                      <m:r>
                        <a:rPr lang="ro-RO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ro-RO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ro-RO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r>
                        <a:rPr lang="ro-RO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ro-RO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ro-RO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95921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11893"/>
                </a:solidFill>
              </a:rPr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9" y="1825625"/>
            <a:ext cx="1086889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AG = (G,A,R) is called </a:t>
            </a:r>
            <a:r>
              <a:rPr lang="en-US" b="1" i="1" dirty="0"/>
              <a:t>attribute grammar</a:t>
            </a:r>
            <a:r>
              <a:rPr lang="en-US" dirty="0"/>
              <a:t> where: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 = (N,𝜮,P,S) is a context free grammar</a:t>
            </a:r>
          </a:p>
          <a:p>
            <a:r>
              <a:rPr lang="en-US" dirty="0"/>
              <a:t>A = {A(X) | X ∈N U 𝜮} – is a finite set of attributes</a:t>
            </a:r>
          </a:p>
          <a:p>
            <a:r>
              <a:rPr lang="en-US" dirty="0"/>
              <a:t>R = {R(p) | p ∈P} – is a finite set of rules to compute/evaluate attributes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71020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438"/>
            <a:ext cx="10515600" cy="4962525"/>
          </a:xfrm>
        </p:spPr>
        <p:txBody>
          <a:bodyPr/>
          <a:lstStyle/>
          <a:p>
            <a:r>
              <a:rPr lang="en-US" dirty="0"/>
              <a:t>G = ({N,B},{0,1}, P, N}</a:t>
            </a:r>
          </a:p>
          <a:p>
            <a:pPr marL="0" indent="0">
              <a:buNone/>
            </a:pPr>
            <a:r>
              <a:rPr lang="en-US" dirty="0"/>
              <a:t>	P:	N -&gt; NB</a:t>
            </a:r>
          </a:p>
          <a:p>
            <a:pPr marL="0" indent="0">
              <a:buNone/>
            </a:pPr>
            <a:r>
              <a:rPr lang="en-US" dirty="0"/>
              <a:t>		N -&gt; B</a:t>
            </a:r>
          </a:p>
          <a:p>
            <a:pPr marL="0" indent="0">
              <a:buNone/>
            </a:pPr>
            <a:r>
              <a:rPr lang="en-US" dirty="0"/>
              <a:t>		B -&gt; 0 </a:t>
            </a:r>
          </a:p>
          <a:p>
            <a:pPr marL="0" indent="0">
              <a:buNone/>
            </a:pPr>
            <a:r>
              <a:rPr lang="en-US" dirty="0"/>
              <a:t>		B -&gt;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5" name="Rectangle 4"/>
          <p:cNvSpPr/>
          <p:nvPr/>
        </p:nvSpPr>
        <p:spPr>
          <a:xfrm>
            <a:off x="6686550" y="1550987"/>
            <a:ext cx="3857625" cy="2443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</a:t>
            </a:r>
            <a:r>
              <a:rPr lang="en-US" sz="2800" baseline="-25000" dirty="0"/>
              <a:t>1</a:t>
            </a:r>
            <a:r>
              <a:rPr lang="en-US" sz="2800" dirty="0"/>
              <a:t>.v = 2* N</a:t>
            </a:r>
            <a:r>
              <a:rPr lang="en-US" sz="2800" baseline="-25000" dirty="0"/>
              <a:t>2</a:t>
            </a:r>
            <a:r>
              <a:rPr lang="en-US" sz="2800" dirty="0"/>
              <a:t>.v + </a:t>
            </a:r>
            <a:r>
              <a:rPr lang="en-US" sz="2800" dirty="0" err="1"/>
              <a:t>B.v</a:t>
            </a:r>
            <a:endParaRPr lang="en-US" sz="2800" dirty="0"/>
          </a:p>
          <a:p>
            <a:r>
              <a:rPr lang="en-US" sz="2800"/>
              <a:t>N.v </a:t>
            </a:r>
            <a:r>
              <a:rPr lang="en-US" sz="2800" dirty="0"/>
              <a:t>= </a:t>
            </a:r>
            <a:r>
              <a:rPr lang="en-US" sz="2800" dirty="0" err="1"/>
              <a:t>B.v</a:t>
            </a:r>
            <a:endParaRPr lang="en-US" sz="2800" dirty="0"/>
          </a:p>
          <a:p>
            <a:r>
              <a:rPr lang="en-US" sz="2800" dirty="0" err="1"/>
              <a:t>B.v</a:t>
            </a:r>
            <a:r>
              <a:rPr lang="en-US" sz="2800" dirty="0"/>
              <a:t> = 0</a:t>
            </a:r>
          </a:p>
          <a:p>
            <a:r>
              <a:rPr lang="en-US" sz="2800" dirty="0" err="1"/>
              <a:t>B.v</a:t>
            </a:r>
            <a:r>
              <a:rPr lang="en-US" sz="2800" dirty="0"/>
              <a:t> = 1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550" y="4414838"/>
            <a:ext cx="4586288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Attribute – value of number = </a:t>
            </a:r>
            <a:r>
              <a:rPr lang="en-US" sz="2400" b="1" dirty="0"/>
              <a:t>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91187" y="5020161"/>
            <a:ext cx="6209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</a:rPr>
              <a:t>Synthetized attribute: A(</a:t>
            </a:r>
            <a:r>
              <a:rPr lang="en-US" sz="2400" b="1" dirty="0" err="1">
                <a:solidFill>
                  <a:srgbClr val="FF0000"/>
                </a:solidFill>
              </a:rPr>
              <a:t>lhp</a:t>
            </a:r>
            <a:r>
              <a:rPr lang="en-US" sz="2400" b="1" dirty="0">
                <a:solidFill>
                  <a:srgbClr val="FF0000"/>
                </a:solidFill>
              </a:rPr>
              <a:t>) depends on </a:t>
            </a:r>
            <a:r>
              <a:rPr lang="en-US" sz="2400" b="1" dirty="0" err="1">
                <a:solidFill>
                  <a:srgbClr val="FF0000"/>
                </a:solidFill>
              </a:rPr>
              <a:t>rhp</a:t>
            </a:r>
            <a:endParaRPr lang="en-US" sz="2400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</a:rPr>
              <a:t>Inherited attribute: A(</a:t>
            </a:r>
            <a:r>
              <a:rPr lang="en-US" sz="2400" b="1" dirty="0" err="1">
                <a:solidFill>
                  <a:srgbClr val="FF0000"/>
                </a:solidFill>
              </a:rPr>
              <a:t>rhp</a:t>
            </a:r>
            <a:r>
              <a:rPr lang="en-US" sz="2400" b="1" dirty="0">
                <a:solidFill>
                  <a:srgbClr val="FF0000"/>
                </a:solidFill>
              </a:rPr>
              <a:t>) depends on </a:t>
            </a:r>
            <a:r>
              <a:rPr lang="en-US" sz="2400" b="1" dirty="0" err="1">
                <a:solidFill>
                  <a:srgbClr val="FF0000"/>
                </a:solidFill>
              </a:rPr>
              <a:t>lhp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2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Traverse the tree: can be an infinite cycle</a:t>
            </a:r>
          </a:p>
          <a:p>
            <a:endParaRPr lang="en-US" dirty="0"/>
          </a:p>
          <a:p>
            <a:r>
              <a:rPr lang="en-US" dirty="0"/>
              <a:t>Special classes of AG:</a:t>
            </a:r>
          </a:p>
          <a:p>
            <a:pPr lvl="1"/>
            <a:r>
              <a:rPr lang="en-US" dirty="0"/>
              <a:t>L-attribute grammars: for any node the depending attributes are on the “</a:t>
            </a:r>
            <a:r>
              <a:rPr lang="en-US" i="1" dirty="0"/>
              <a:t>left</a:t>
            </a:r>
            <a:r>
              <a:rPr lang="en-US" dirty="0"/>
              <a:t>”;</a:t>
            </a:r>
          </a:p>
          <a:p>
            <a:pPr lvl="2"/>
            <a:r>
              <a:rPr lang="en-US" dirty="0"/>
              <a:t>can be evaluated in one left-to-right traversal of syntax tree </a:t>
            </a:r>
          </a:p>
          <a:p>
            <a:pPr lvl="2"/>
            <a:r>
              <a:rPr lang="en-US" dirty="0"/>
              <a:t>Incorporated in top-down parser (LL(1))</a:t>
            </a:r>
          </a:p>
          <a:p>
            <a:pPr lvl="1"/>
            <a:r>
              <a:rPr lang="en-US" dirty="0"/>
              <a:t>S-attribute grammars: synthetized attributes</a:t>
            </a:r>
          </a:p>
          <a:p>
            <a:pPr lvl="2"/>
            <a:r>
              <a:rPr lang="en-US" dirty="0"/>
              <a:t>Incorporated in bottom-up parser (LR)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504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2CA8-8E43-5949-A323-9E6440F8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7947-05EF-5E4C-9659-3F0A050C6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RO" dirty="0"/>
              <a:t>hat? - decide what you want to compute (type, value, etc.)</a:t>
            </a:r>
          </a:p>
          <a:p>
            <a:r>
              <a:rPr lang="en-GB" dirty="0"/>
              <a:t>D</a:t>
            </a:r>
            <a:r>
              <a:rPr lang="en-RO" dirty="0"/>
              <a:t>ecide attributes:</a:t>
            </a:r>
          </a:p>
          <a:p>
            <a:pPr lvl="1"/>
            <a:r>
              <a:rPr lang="en-GB" dirty="0"/>
              <a:t>H</a:t>
            </a:r>
            <a:r>
              <a:rPr lang="en-RO" dirty="0"/>
              <a:t>ow many</a:t>
            </a:r>
          </a:p>
          <a:p>
            <a:pPr lvl="1"/>
            <a:r>
              <a:rPr lang="en-GB" dirty="0"/>
              <a:t>W</a:t>
            </a:r>
            <a:r>
              <a:rPr lang="en-RO" dirty="0"/>
              <a:t>hich attribute is defined for which symbol</a:t>
            </a:r>
          </a:p>
          <a:p>
            <a:r>
              <a:rPr lang="en-RO" dirty="0"/>
              <a:t>Attach evaluation rules:</a:t>
            </a:r>
          </a:p>
          <a:p>
            <a:pPr lvl="1"/>
            <a:r>
              <a:rPr lang="en-GB" dirty="0"/>
              <a:t>For each production – which rule/rules</a:t>
            </a:r>
            <a:endParaRPr lang="en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ECFDC-3584-9E41-A273-78180BC6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21455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1765</Words>
  <Application>Microsoft Macintosh PowerPoint</Application>
  <PresentationFormat>Widescreen</PresentationFormat>
  <Paragraphs>320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Course 11</vt:lpstr>
      <vt:lpstr>Structure of compiler</vt:lpstr>
      <vt:lpstr>Semantic analysis</vt:lpstr>
      <vt:lpstr>Semantic analysis</vt:lpstr>
      <vt:lpstr>Attribute grammar</vt:lpstr>
      <vt:lpstr>Definition</vt:lpstr>
      <vt:lpstr>Example 1</vt:lpstr>
      <vt:lpstr>Evaluate attributes</vt:lpstr>
      <vt:lpstr>Steps</vt:lpstr>
      <vt:lpstr>Example 2 (L-attribute grammar)</vt:lpstr>
      <vt:lpstr>Example 3 (S-attribute grammar)</vt:lpstr>
      <vt:lpstr>Proposed problems (HW):</vt:lpstr>
      <vt:lpstr>Manual methods</vt:lpstr>
      <vt:lpstr>PowerPoint Presentation</vt:lpstr>
      <vt:lpstr>Generation of intermediary code</vt:lpstr>
      <vt:lpstr>Structure of compiler</vt:lpstr>
      <vt:lpstr>Generate intermediary code</vt:lpstr>
      <vt:lpstr>Forms of intermediary code</vt:lpstr>
      <vt:lpstr>Representations of intermediary code</vt:lpstr>
      <vt:lpstr>3 address code</vt:lpstr>
      <vt:lpstr>PowerPoint Presentation</vt:lpstr>
      <vt:lpstr>Special cases:</vt:lpstr>
      <vt:lpstr>Example:  b∗b−4∗a∗c </vt:lpstr>
      <vt:lpstr>Example 2</vt:lpstr>
      <vt:lpstr>Optimization of intermediary code</vt:lpstr>
      <vt:lpstr>Structure of compiler</vt:lpstr>
      <vt:lpstr>Optimize intermediary code</vt:lpstr>
      <vt:lpstr>Eliminate redundant computations</vt:lpstr>
      <vt:lpstr>Determine redundant operations</vt:lpstr>
      <vt:lpstr>Factorization of loop invariants</vt:lpstr>
      <vt:lpstr>Challenge</vt:lpstr>
      <vt:lpstr>Reduce the power of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 push-down</dc:title>
  <dc:creator>Microsoft Office User</dc:creator>
  <cp:lastModifiedBy>SIMONA-CLAUDIA MOTOGNA</cp:lastModifiedBy>
  <cp:revision>135</cp:revision>
  <dcterms:created xsi:type="dcterms:W3CDTF">2017-12-20T13:39:45Z</dcterms:created>
  <dcterms:modified xsi:type="dcterms:W3CDTF">2023-12-11T14:03:12Z</dcterms:modified>
</cp:coreProperties>
</file>