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CA3F6-10B3-4CB1-800A-2BB888B53527}" v="9" dt="2023-03-19T19:03:07.753"/>
    <p1510:client id="{BD87E137-8563-4DDB-8A26-5150B157B5A6}" v="7" dt="2023-03-20T17:27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 – 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&amp; 5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Recapitulare</a:t>
            </a:r>
            <a:r>
              <a:rPr lang="en-US" altLang="en-US" dirty="0"/>
              <a:t> curs 3</a:t>
            </a:r>
          </a:p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8633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02367"/>
            <a:ext cx="8322733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6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 eaLnBrk="1" hangingPunct="1">
              <a:buNone/>
              <a:defRPr/>
            </a:pPr>
            <a:r>
              <a:rPr lang="ro-RO" sz="2800" dirty="0">
                <a:ea typeface="+mn-lt"/>
                <a:cs typeface="+mn-lt"/>
              </a:rPr>
              <a:t>Proiectarea descendenta a claselor. Moștenirea în C++.</a:t>
            </a:r>
            <a:endParaRPr lang="ro-RO" altLang="en-US" sz="2800" dirty="0">
              <a:cs typeface="Times New Roman"/>
            </a:endParaRPr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Controlul accesului la clasa de bază.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Constructori, destructori </a:t>
            </a:r>
            <a:r>
              <a:rPr lang="ro-RO" sz="2800" err="1">
                <a:ea typeface="+mn-lt"/>
                <a:cs typeface="+mn-lt"/>
              </a:rPr>
              <a:t>şi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err="1">
                <a:ea typeface="+mn-lt"/>
                <a:cs typeface="+mn-lt"/>
              </a:rPr>
              <a:t>moştenire</a:t>
            </a:r>
            <a:r>
              <a:rPr lang="ro-RO" sz="2800" dirty="0">
                <a:ea typeface="+mn-lt"/>
                <a:cs typeface="+mn-lt"/>
              </a:rPr>
              <a:t>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     - Lista de </a:t>
            </a:r>
            <a:r>
              <a:rPr lang="ro-RO" sz="2800" err="1">
                <a:ea typeface="+mn-lt"/>
                <a:cs typeface="+mn-lt"/>
              </a:rPr>
              <a:t>initializare</a:t>
            </a:r>
            <a:r>
              <a:rPr lang="ro-RO" sz="2800" dirty="0">
                <a:ea typeface="+mn-lt"/>
                <a:cs typeface="+mn-lt"/>
              </a:rPr>
              <a:t> a constructorilor</a:t>
            </a:r>
            <a:endParaRPr lang="ro-RO" dirty="0"/>
          </a:p>
          <a:p>
            <a:pPr>
              <a:defRPr/>
            </a:pPr>
            <a:endParaRPr lang="ro-RO" altLang="en-US" sz="2800" dirty="0">
              <a:cs typeface="Times New Roman"/>
            </a:endParaRPr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D386D0-F72F-4CD9-A7F2-A6B6B4C9E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661988-d13b-4721-b9f8-528de62abd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4407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299</cp:revision>
  <dcterms:created xsi:type="dcterms:W3CDTF">1601-01-01T00:00:00Z</dcterms:created>
  <dcterms:modified xsi:type="dcterms:W3CDTF">2023-03-20T17:27:51Z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