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0.png" ContentType="image/png"/>
  <Override PartName="/ppt/media/image19.jpeg" ContentType="image/jpeg"/>
  <Override PartName="/ppt/media/image17.jpeg" ContentType="image/jpeg"/>
  <Override PartName="/ppt/media/image18.png" ContentType="image/png"/>
  <Override PartName="/ppt/media/image13.jpeg" ContentType="image/jpeg"/>
  <Override PartName="/ppt/media/image12.png" ContentType="image/png"/>
  <Override PartName="/ppt/media/image15.jpeg" ContentType="image/jpeg"/>
  <Override PartName="/ppt/media/image11.png" ContentType="image/png"/>
  <Override PartName="/ppt/media/image9.png" ContentType="image/png"/>
  <Override PartName="/ppt/media/image8.png" ContentType="image/png"/>
  <Override PartName="/ppt/media/image7.jpeg" ContentType="image/jpeg"/>
  <Override PartName="/ppt/media/image6.png" ContentType="image/png"/>
  <Override PartName="/ppt/media/image10.jpeg" ContentType="image/jpeg"/>
  <Override PartName="/ppt/media/image5.png" ContentType="image/png"/>
  <Override PartName="/ppt/media/image4.jpeg" ContentType="image/jpeg"/>
  <Override PartName="/ppt/media/image14.png" ContentType="image/png"/>
  <Override PartName="/ppt/media/image16.png" ContentType="image/png"/>
  <Override PartName="/ppt/media/image3.png" ContentType="image/png"/>
  <Override PartName="/ppt/media/image2.png" ContentType="image/png"/>
  <Override PartName="/ppt/media/image1.jpeg" ContentType="image/jpe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3004800" cy="9753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7960" y="800280"/>
            <a:ext cx="11988360" cy="121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7960" y="2629080"/>
            <a:ext cx="11988360" cy="2907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7960" y="5812920"/>
            <a:ext cx="11988360" cy="2907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7960" y="800280"/>
            <a:ext cx="11988360" cy="121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7960" y="2629080"/>
            <a:ext cx="5850000" cy="2907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651000" y="2629080"/>
            <a:ext cx="5850000" cy="2907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51000" y="5812920"/>
            <a:ext cx="5850000" cy="2907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7960" y="5812920"/>
            <a:ext cx="5850000" cy="2907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7960" y="800280"/>
            <a:ext cx="11988360" cy="121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7960" y="2629080"/>
            <a:ext cx="11988360" cy="609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7960" y="2629080"/>
            <a:ext cx="11988360" cy="609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682000" y="2629080"/>
            <a:ext cx="7639560" cy="609552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682000" y="2629080"/>
            <a:ext cx="7639560" cy="6095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7960" y="800280"/>
            <a:ext cx="11988360" cy="121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7960" y="2629080"/>
            <a:ext cx="11988360" cy="609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7960" y="800280"/>
            <a:ext cx="11988360" cy="121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7960" y="2629080"/>
            <a:ext cx="11988360" cy="609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7960" y="800280"/>
            <a:ext cx="11988360" cy="121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7960" y="2629080"/>
            <a:ext cx="5850000" cy="609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651000" y="2629080"/>
            <a:ext cx="5850000" cy="609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7960" y="800280"/>
            <a:ext cx="11988360" cy="121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7960" y="800280"/>
            <a:ext cx="11988360" cy="56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7960" y="800280"/>
            <a:ext cx="11988360" cy="121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7960" y="2629080"/>
            <a:ext cx="5850000" cy="2907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7960" y="5812920"/>
            <a:ext cx="5850000" cy="2907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651000" y="2629080"/>
            <a:ext cx="5850000" cy="609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7960" y="800280"/>
            <a:ext cx="11988360" cy="121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7960" y="2629080"/>
            <a:ext cx="11988360" cy="609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7960" y="800280"/>
            <a:ext cx="11988360" cy="121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7960" y="2629080"/>
            <a:ext cx="5850000" cy="609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651000" y="2629080"/>
            <a:ext cx="5850000" cy="2907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651000" y="5812920"/>
            <a:ext cx="5850000" cy="2907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7960" y="800280"/>
            <a:ext cx="11988360" cy="121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7960" y="2629080"/>
            <a:ext cx="5850000" cy="2907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651000" y="2629080"/>
            <a:ext cx="5850000" cy="2907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7960" y="5812920"/>
            <a:ext cx="11988360" cy="2907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7960" y="800280"/>
            <a:ext cx="11988360" cy="121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7960" y="2629080"/>
            <a:ext cx="11988360" cy="2907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7960" y="5812920"/>
            <a:ext cx="11988360" cy="2907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7960" y="800280"/>
            <a:ext cx="11988360" cy="121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7960" y="2629080"/>
            <a:ext cx="5850000" cy="2907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651000" y="2629080"/>
            <a:ext cx="5850000" cy="2907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51000" y="5812920"/>
            <a:ext cx="5850000" cy="2907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7960" y="5812920"/>
            <a:ext cx="5850000" cy="2907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7960" y="800280"/>
            <a:ext cx="11988360" cy="121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7960" y="2629080"/>
            <a:ext cx="11988360" cy="609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7960" y="2629080"/>
            <a:ext cx="11988360" cy="609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682000" y="2629080"/>
            <a:ext cx="7639560" cy="609552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682000" y="2629080"/>
            <a:ext cx="7639560" cy="6095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7960" y="800280"/>
            <a:ext cx="11988360" cy="121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7960" y="2629080"/>
            <a:ext cx="11988360" cy="609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7960" y="800280"/>
            <a:ext cx="11988360" cy="121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7960" y="2629080"/>
            <a:ext cx="11988360" cy="609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7960" y="800280"/>
            <a:ext cx="11988360" cy="121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7960" y="2629080"/>
            <a:ext cx="5850000" cy="609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651000" y="2629080"/>
            <a:ext cx="5850000" cy="609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7960" y="800280"/>
            <a:ext cx="11988360" cy="121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7960" y="800280"/>
            <a:ext cx="11988360" cy="121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7960" y="2629080"/>
            <a:ext cx="11988360" cy="609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07960" y="800280"/>
            <a:ext cx="11988360" cy="56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7960" y="800280"/>
            <a:ext cx="11988360" cy="121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7960" y="2629080"/>
            <a:ext cx="5850000" cy="2907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7960" y="5812920"/>
            <a:ext cx="5850000" cy="2907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651000" y="2629080"/>
            <a:ext cx="5850000" cy="609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7960" y="800280"/>
            <a:ext cx="11988360" cy="121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7960" y="2629080"/>
            <a:ext cx="5850000" cy="609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651000" y="2629080"/>
            <a:ext cx="5850000" cy="2907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651000" y="5812920"/>
            <a:ext cx="5850000" cy="2907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7960" y="800280"/>
            <a:ext cx="11988360" cy="121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7960" y="2629080"/>
            <a:ext cx="5850000" cy="2907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651000" y="2629080"/>
            <a:ext cx="5850000" cy="2907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7960" y="5812920"/>
            <a:ext cx="11988360" cy="2907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7960" y="800280"/>
            <a:ext cx="11988360" cy="121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7960" y="2629080"/>
            <a:ext cx="11988360" cy="2907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7960" y="5812920"/>
            <a:ext cx="11988360" cy="2907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7960" y="800280"/>
            <a:ext cx="11988360" cy="121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7960" y="2629080"/>
            <a:ext cx="5850000" cy="2907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651000" y="2629080"/>
            <a:ext cx="5850000" cy="2907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51000" y="5812920"/>
            <a:ext cx="5850000" cy="2907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7960" y="5812920"/>
            <a:ext cx="5850000" cy="2907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7960" y="800280"/>
            <a:ext cx="11988360" cy="121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7960" y="2629080"/>
            <a:ext cx="11988360" cy="609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07960" y="2629080"/>
            <a:ext cx="11988360" cy="609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682000" y="2629080"/>
            <a:ext cx="7639560" cy="609552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682000" y="2629080"/>
            <a:ext cx="7639560" cy="6095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7960" y="800280"/>
            <a:ext cx="11988360" cy="121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507960" y="2629080"/>
            <a:ext cx="11988360" cy="609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7960" y="800280"/>
            <a:ext cx="11988360" cy="121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7960" y="2629080"/>
            <a:ext cx="11988360" cy="609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7960" y="800280"/>
            <a:ext cx="11988360" cy="121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7960" y="2629080"/>
            <a:ext cx="5850000" cy="609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651000" y="2629080"/>
            <a:ext cx="5850000" cy="609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7960" y="800280"/>
            <a:ext cx="11988360" cy="121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7960" y="2629080"/>
            <a:ext cx="5850000" cy="609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651000" y="2629080"/>
            <a:ext cx="5850000" cy="609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7960" y="800280"/>
            <a:ext cx="11988360" cy="121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507960" y="800280"/>
            <a:ext cx="11988360" cy="56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7960" y="800280"/>
            <a:ext cx="11988360" cy="121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7960" y="2629080"/>
            <a:ext cx="5850000" cy="2907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07960" y="5812920"/>
            <a:ext cx="5850000" cy="2907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651000" y="2629080"/>
            <a:ext cx="5850000" cy="609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7960" y="800280"/>
            <a:ext cx="11988360" cy="121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7960" y="2629080"/>
            <a:ext cx="5850000" cy="609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651000" y="2629080"/>
            <a:ext cx="5850000" cy="2907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651000" y="5812920"/>
            <a:ext cx="5850000" cy="2907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7960" y="800280"/>
            <a:ext cx="11988360" cy="121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7960" y="2629080"/>
            <a:ext cx="5850000" cy="2907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651000" y="2629080"/>
            <a:ext cx="5850000" cy="2907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07960" y="5812920"/>
            <a:ext cx="11988360" cy="2907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7960" y="800280"/>
            <a:ext cx="11988360" cy="121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7960" y="2629080"/>
            <a:ext cx="11988360" cy="2907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07960" y="5812920"/>
            <a:ext cx="11988360" cy="2907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7960" y="800280"/>
            <a:ext cx="11988360" cy="121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7960" y="2629080"/>
            <a:ext cx="5850000" cy="2907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651000" y="2629080"/>
            <a:ext cx="5850000" cy="2907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51000" y="5812920"/>
            <a:ext cx="5850000" cy="2907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7960" y="5812920"/>
            <a:ext cx="5850000" cy="2907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7960" y="800280"/>
            <a:ext cx="11988360" cy="121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7960" y="2629080"/>
            <a:ext cx="11988360" cy="609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07960" y="2629080"/>
            <a:ext cx="11988360" cy="609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682000" y="2629080"/>
            <a:ext cx="7639560" cy="609552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682000" y="2629080"/>
            <a:ext cx="7639560" cy="6095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7960" y="800280"/>
            <a:ext cx="11988360" cy="121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7960" y="800280"/>
            <a:ext cx="11988360" cy="56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7960" y="800280"/>
            <a:ext cx="11988360" cy="121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7960" y="2629080"/>
            <a:ext cx="5850000" cy="2907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7960" y="5812920"/>
            <a:ext cx="5850000" cy="2907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651000" y="2629080"/>
            <a:ext cx="5850000" cy="609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7960" y="800280"/>
            <a:ext cx="11988360" cy="121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7960" y="2629080"/>
            <a:ext cx="5850000" cy="609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651000" y="2629080"/>
            <a:ext cx="5850000" cy="2907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651000" y="5812920"/>
            <a:ext cx="5850000" cy="2907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7960" y="800280"/>
            <a:ext cx="11988360" cy="121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7960" y="2629080"/>
            <a:ext cx="5850000" cy="2907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651000" y="2629080"/>
            <a:ext cx="5850000" cy="2907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7960" y="5812920"/>
            <a:ext cx="11988360" cy="2907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07960" y="2171880"/>
            <a:ext cx="11997000" cy="360"/>
          </a:xfrm>
          <a:prstGeom prst="rect">
            <a:avLst/>
          </a:prstGeom>
          <a:noFill/>
          <a:ln w="12600">
            <a:solidFill>
              <a:srgbClr val="444444"/>
            </a:solidFill>
            <a:miter/>
          </a:ln>
        </p:spPr>
      </p:sp>
      <p:sp>
        <p:nvSpPr>
          <p:cNvPr id="1" name="CustomShape 2"/>
          <p:cNvSpPr/>
          <p:nvPr/>
        </p:nvSpPr>
        <p:spPr>
          <a:xfrm>
            <a:off x="507960" y="635040"/>
            <a:ext cx="11997000" cy="360"/>
          </a:xfrm>
          <a:prstGeom prst="rect">
            <a:avLst/>
          </a:prstGeom>
          <a:noFill/>
          <a:ln w="12600">
            <a:solidFill>
              <a:srgbClr val="444444"/>
            </a:solidFill>
            <a:miter/>
          </a:ln>
        </p:spPr>
      </p:sp>
      <p:sp>
        <p:nvSpPr>
          <p:cNvPr id="2" name="CustomShape 3"/>
          <p:cNvSpPr/>
          <p:nvPr/>
        </p:nvSpPr>
        <p:spPr>
          <a:xfrm>
            <a:off x="507960" y="6591240"/>
            <a:ext cx="11999160" cy="360"/>
          </a:xfrm>
          <a:prstGeom prst="rect">
            <a:avLst/>
          </a:prstGeom>
          <a:noFill/>
          <a:ln w="12600">
            <a:solidFill>
              <a:srgbClr val="444444"/>
            </a:solidFill>
            <a:miter/>
          </a:ln>
        </p:spPr>
      </p:sp>
      <p:sp>
        <p:nvSpPr>
          <p:cNvPr id="3" name="CustomShape 4"/>
          <p:cNvSpPr/>
          <p:nvPr/>
        </p:nvSpPr>
        <p:spPr>
          <a:xfrm>
            <a:off x="507960" y="4089240"/>
            <a:ext cx="11999520" cy="360"/>
          </a:xfrm>
          <a:prstGeom prst="rect">
            <a:avLst/>
          </a:prstGeom>
          <a:noFill/>
          <a:ln w="12600">
            <a:solidFill>
              <a:srgbClr val="444444"/>
            </a:solidFill>
            <a:miter/>
          </a:ln>
        </p:spPr>
      </p:sp>
      <p:sp>
        <p:nvSpPr>
          <p:cNvPr id="4" name="CustomShape 5"/>
          <p:cNvSpPr/>
          <p:nvPr/>
        </p:nvSpPr>
        <p:spPr>
          <a:xfrm rot="16200000">
            <a:off x="6328800" y="5340240"/>
            <a:ext cx="1642320" cy="360"/>
          </a:xfrm>
          <a:prstGeom prst="rect">
            <a:avLst/>
          </a:prstGeom>
          <a:noFill/>
          <a:ln w="12600">
            <a:solidFill>
              <a:srgbClr val="444444"/>
            </a:solidFill>
            <a:miter/>
          </a:ln>
        </p:spPr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343080" y="4133880"/>
            <a:ext cx="7200720" cy="24127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de-DE" sz="7000">
                <a:solidFill>
                  <a:srgbClr val="d93e2b"/>
                </a:solidFill>
                <a:latin typeface="Bodoni SvtyTwo ITC TT-Book"/>
                <a:ea typeface="Bodoni SvtyTwo ITC TT-Book"/>
              </a:rPr>
              <a:t>Klicken Sie, um das Format des Titeltextes zu bearbeitenTitle Text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8280360" y="4140360"/>
            <a:ext cx="4241520" cy="241272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de-DE" sz="2400">
                <a:solidFill>
                  <a:srgbClr val="414141"/>
                </a:solidFill>
                <a:latin typeface="Palatino"/>
                <a:ea typeface="Palatino"/>
              </a:rPr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400">
                <a:solidFill>
                  <a:srgbClr val="414141"/>
                </a:solidFill>
                <a:latin typeface="Palatino"/>
                <a:ea typeface="Palatino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400">
                <a:solidFill>
                  <a:srgbClr val="414141"/>
                </a:solidFill>
                <a:latin typeface="Palatino"/>
                <a:ea typeface="Palatino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400">
                <a:solidFill>
                  <a:srgbClr val="414141"/>
                </a:solidFill>
                <a:latin typeface="Palatino"/>
                <a:ea typeface="Palatino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400">
                <a:solidFill>
                  <a:srgbClr val="414141"/>
                </a:solidFill>
                <a:latin typeface="Palatino"/>
                <a:ea typeface="Palatino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400">
                <a:solidFill>
                  <a:srgbClr val="414141"/>
                </a:solidFill>
                <a:latin typeface="Palatino"/>
                <a:ea typeface="Palatino"/>
              </a:rPr>
              <a:t>Sechste Gliederungsebene</a:t>
            </a:r>
            <a:endParaRPr/>
          </a:p>
          <a:p>
            <a:pPr>
              <a:lnSpc>
                <a:spcPct val="100000"/>
              </a:lnSpc>
            </a:pPr>
            <a:r>
              <a:rPr lang="de-DE" sz="2400">
                <a:solidFill>
                  <a:srgbClr val="414141"/>
                </a:solidFill>
                <a:latin typeface="Palatino"/>
                <a:ea typeface="Palatino"/>
              </a:rPr>
              <a:t>Siebente GliederungsebeneBody Level One</a:t>
            </a:r>
            <a:endParaRPr/>
          </a:p>
          <a:p>
            <a:r>
              <a:rPr lang="de-DE" sz="2400">
                <a:solidFill>
                  <a:srgbClr val="414141"/>
                </a:solidFill>
                <a:latin typeface="Palatino"/>
                <a:ea typeface="Palatino"/>
              </a:rPr>
              <a:t>Body Level Two</a:t>
            </a:r>
            <a:endParaRPr/>
          </a:p>
          <a:p>
            <a:r>
              <a:rPr lang="de-DE" sz="2400">
                <a:solidFill>
                  <a:srgbClr val="414141"/>
                </a:solidFill>
                <a:latin typeface="Palatino"/>
                <a:ea typeface="Palatino"/>
              </a:rPr>
              <a:t>Body Level Three</a:t>
            </a:r>
            <a:endParaRPr/>
          </a:p>
          <a:p>
            <a:r>
              <a:rPr lang="de-DE" sz="2400">
                <a:solidFill>
                  <a:srgbClr val="414141"/>
                </a:solidFill>
                <a:latin typeface="Palatino"/>
                <a:ea typeface="Palatino"/>
              </a:rPr>
              <a:t>Body Level Four</a:t>
            </a:r>
            <a:endParaRPr/>
          </a:p>
          <a:p>
            <a:r>
              <a:rPr lang="de-DE" sz="2400">
                <a:solidFill>
                  <a:srgbClr val="414141"/>
                </a:solidFill>
                <a:latin typeface="Palatino"/>
                <a:ea typeface="Palatino"/>
              </a:rPr>
              <a:t>Body Level Five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07960" y="2171880"/>
            <a:ext cx="11997000" cy="360"/>
          </a:xfrm>
          <a:prstGeom prst="rect">
            <a:avLst/>
          </a:prstGeom>
          <a:noFill/>
          <a:ln w="12600">
            <a:solidFill>
              <a:srgbClr val="444444"/>
            </a:solidFill>
            <a:miter/>
          </a:ln>
        </p:spPr>
      </p:sp>
      <p:sp>
        <p:nvSpPr>
          <p:cNvPr id="42" name="CustomShape 2"/>
          <p:cNvSpPr/>
          <p:nvPr/>
        </p:nvSpPr>
        <p:spPr>
          <a:xfrm>
            <a:off x="507960" y="635040"/>
            <a:ext cx="11997000" cy="360"/>
          </a:xfrm>
          <a:prstGeom prst="rect">
            <a:avLst/>
          </a:prstGeom>
          <a:noFill/>
          <a:ln w="12600">
            <a:solidFill>
              <a:srgbClr val="444444"/>
            </a:solidFill>
            <a:miter/>
          </a:ln>
        </p:spPr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507960" y="800280"/>
            <a:ext cx="11988360" cy="12189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de-DE" sz="7000">
                <a:solidFill>
                  <a:srgbClr val="d93e2b"/>
                </a:solidFill>
                <a:latin typeface="Bodoni SvtyTwo ITC TT-Book"/>
                <a:ea typeface="Bodoni SvtyTwo ITC TT-Book"/>
              </a:rPr>
              <a:t>Klicken Sie, um das Format des Titeltextes zu bearbeitenTitle Text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507960" y="2629080"/>
            <a:ext cx="11988360" cy="609552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de-DE" sz="3600">
                <a:solidFill>
                  <a:srgbClr val="414141"/>
                </a:solidFill>
                <a:latin typeface="Palatino"/>
                <a:ea typeface="Palatino"/>
              </a:rPr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3600">
                <a:solidFill>
                  <a:srgbClr val="414141"/>
                </a:solidFill>
                <a:latin typeface="Palatino"/>
                <a:ea typeface="Palatino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3600">
                <a:solidFill>
                  <a:srgbClr val="414141"/>
                </a:solidFill>
                <a:latin typeface="Palatino"/>
                <a:ea typeface="Palatino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3600">
                <a:solidFill>
                  <a:srgbClr val="414141"/>
                </a:solidFill>
                <a:latin typeface="Palatino"/>
                <a:ea typeface="Palatino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3600">
                <a:solidFill>
                  <a:srgbClr val="414141"/>
                </a:solidFill>
                <a:latin typeface="Palatino"/>
                <a:ea typeface="Palatino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3600">
                <a:solidFill>
                  <a:srgbClr val="414141"/>
                </a:solidFill>
                <a:latin typeface="Palatino"/>
                <a:ea typeface="Palatino"/>
              </a:rPr>
              <a:t>Sechste Gliederungsebene</a:t>
            </a:r>
            <a:endParaRPr/>
          </a:p>
          <a:p>
            <a:pPr>
              <a:lnSpc>
                <a:spcPct val="100000"/>
              </a:lnSpc>
              <a:buSzPct val="60000"/>
              <a:buFont typeface="Zapf Dingbats"/>
              <a:buChar char="❖"/>
            </a:pPr>
            <a:r>
              <a:rPr lang="de-DE" sz="3600">
                <a:solidFill>
                  <a:srgbClr val="414141"/>
                </a:solidFill>
                <a:latin typeface="Palatino"/>
                <a:ea typeface="Palatino"/>
              </a:rPr>
              <a:t>Siebente GliederungsebeneBody Level One</a:t>
            </a:r>
            <a:endParaRPr/>
          </a:p>
          <a:p>
            <a:pPr lvl="1">
              <a:lnSpc>
                <a:spcPct val="100000"/>
              </a:lnSpc>
              <a:buSzPct val="60000"/>
              <a:buFont typeface="Zapf Dingbats"/>
              <a:buChar char="❖"/>
            </a:pPr>
            <a:r>
              <a:rPr lang="de-DE" sz="3600">
                <a:solidFill>
                  <a:srgbClr val="414141"/>
                </a:solidFill>
                <a:latin typeface="Palatino"/>
                <a:ea typeface="Palatino"/>
              </a:rPr>
              <a:t>Body Level Two</a:t>
            </a:r>
            <a:endParaRPr/>
          </a:p>
          <a:p>
            <a:pPr lvl="2">
              <a:lnSpc>
                <a:spcPct val="100000"/>
              </a:lnSpc>
              <a:buSzPct val="60000"/>
              <a:buFont typeface="Zapf Dingbats"/>
              <a:buChar char="❖"/>
            </a:pPr>
            <a:r>
              <a:rPr lang="de-DE" sz="3600">
                <a:solidFill>
                  <a:srgbClr val="414141"/>
                </a:solidFill>
                <a:latin typeface="Palatino"/>
                <a:ea typeface="Palatino"/>
              </a:rPr>
              <a:t>Body Level Three</a:t>
            </a:r>
            <a:endParaRPr/>
          </a:p>
          <a:p>
            <a:pPr lvl="3">
              <a:lnSpc>
                <a:spcPct val="100000"/>
              </a:lnSpc>
              <a:buSzPct val="60000"/>
              <a:buFont typeface="Zapf Dingbats"/>
              <a:buChar char="❖"/>
            </a:pPr>
            <a:r>
              <a:rPr lang="de-DE" sz="3600">
                <a:solidFill>
                  <a:srgbClr val="414141"/>
                </a:solidFill>
                <a:latin typeface="Palatino"/>
                <a:ea typeface="Palatino"/>
              </a:rPr>
              <a:t>Body Level Four</a:t>
            </a:r>
            <a:endParaRPr/>
          </a:p>
          <a:p>
            <a:pPr lvl="4">
              <a:lnSpc>
                <a:spcPct val="100000"/>
              </a:lnSpc>
              <a:buSzPct val="60000"/>
              <a:buFont typeface="Zapf Dingbats"/>
              <a:buChar char="❖"/>
            </a:pPr>
            <a:r>
              <a:rPr lang="de-DE" sz="3600">
                <a:solidFill>
                  <a:srgbClr val="414141"/>
                </a:solidFill>
                <a:latin typeface="Palatino"/>
                <a:ea typeface="Palatino"/>
              </a:rPr>
              <a:t>Body Level Five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7960" y="2171880"/>
            <a:ext cx="11997000" cy="360"/>
          </a:xfrm>
          <a:prstGeom prst="rect">
            <a:avLst/>
          </a:prstGeom>
          <a:noFill/>
          <a:ln w="12600">
            <a:solidFill>
              <a:srgbClr val="444444"/>
            </a:solidFill>
            <a:miter/>
          </a:ln>
        </p:spPr>
      </p:sp>
      <p:sp>
        <p:nvSpPr>
          <p:cNvPr id="80" name="CustomShape 2"/>
          <p:cNvSpPr/>
          <p:nvPr/>
        </p:nvSpPr>
        <p:spPr>
          <a:xfrm>
            <a:off x="507960" y="635040"/>
            <a:ext cx="11997000" cy="360"/>
          </a:xfrm>
          <a:prstGeom prst="rect">
            <a:avLst/>
          </a:prstGeom>
          <a:noFill/>
          <a:ln w="12600">
            <a:solidFill>
              <a:srgbClr val="444444"/>
            </a:solidFill>
            <a:miter/>
          </a:ln>
        </p:spPr>
      </p:sp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507960" y="800280"/>
            <a:ext cx="11988360" cy="12189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de-DE" sz="7000">
                <a:solidFill>
                  <a:srgbClr val="d93e2b"/>
                </a:solidFill>
                <a:latin typeface="Bodoni SvtyTwo ITC TT-Book"/>
                <a:ea typeface="Bodoni SvtyTwo ITC TT-Book"/>
              </a:rPr>
              <a:t>Klicken Sie, um das Format des Titeltextes zu bearbeitenTitle Text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07960" y="2730600"/>
            <a:ext cx="5816160" cy="634968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de-DE" sz="3000">
                <a:solidFill>
                  <a:srgbClr val="414141"/>
                </a:solidFill>
                <a:latin typeface="Palatino"/>
                <a:ea typeface="Palatino"/>
              </a:rPr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3000">
                <a:solidFill>
                  <a:srgbClr val="414141"/>
                </a:solidFill>
                <a:latin typeface="Palatino"/>
                <a:ea typeface="Palatino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3000">
                <a:solidFill>
                  <a:srgbClr val="414141"/>
                </a:solidFill>
                <a:latin typeface="Palatino"/>
                <a:ea typeface="Palatino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3000">
                <a:solidFill>
                  <a:srgbClr val="414141"/>
                </a:solidFill>
                <a:latin typeface="Palatino"/>
                <a:ea typeface="Palatino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3000">
                <a:solidFill>
                  <a:srgbClr val="414141"/>
                </a:solidFill>
                <a:latin typeface="Palatino"/>
                <a:ea typeface="Palatino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3000">
                <a:solidFill>
                  <a:srgbClr val="414141"/>
                </a:solidFill>
                <a:latin typeface="Palatino"/>
                <a:ea typeface="Palatino"/>
              </a:rPr>
              <a:t>Sechste Gliederungsebene</a:t>
            </a:r>
            <a:endParaRPr/>
          </a:p>
          <a:p>
            <a:pPr>
              <a:lnSpc>
                <a:spcPct val="100000"/>
              </a:lnSpc>
              <a:buSzPct val="65000"/>
              <a:buFont typeface="Zapf Dingbats"/>
              <a:buChar char="❖"/>
            </a:pPr>
            <a:r>
              <a:rPr lang="de-DE" sz="3000">
                <a:solidFill>
                  <a:srgbClr val="414141"/>
                </a:solidFill>
                <a:latin typeface="Palatino"/>
                <a:ea typeface="Palatino"/>
              </a:rPr>
              <a:t>Siebente GliederungsebeneBody Level One</a:t>
            </a:r>
            <a:endParaRPr/>
          </a:p>
          <a:p>
            <a:pPr lvl="1">
              <a:lnSpc>
                <a:spcPct val="100000"/>
              </a:lnSpc>
              <a:buSzPct val="65000"/>
              <a:buFont typeface="Zapf Dingbats"/>
              <a:buChar char="❖"/>
            </a:pPr>
            <a:r>
              <a:rPr lang="de-DE" sz="3000">
                <a:solidFill>
                  <a:srgbClr val="414141"/>
                </a:solidFill>
                <a:latin typeface="Palatino"/>
                <a:ea typeface="Palatino"/>
              </a:rPr>
              <a:t>Body Level Two</a:t>
            </a:r>
            <a:endParaRPr/>
          </a:p>
          <a:p>
            <a:pPr lvl="2">
              <a:lnSpc>
                <a:spcPct val="100000"/>
              </a:lnSpc>
              <a:buSzPct val="65000"/>
              <a:buFont typeface="Zapf Dingbats"/>
              <a:buChar char="❖"/>
            </a:pPr>
            <a:r>
              <a:rPr lang="de-DE" sz="3000">
                <a:solidFill>
                  <a:srgbClr val="414141"/>
                </a:solidFill>
                <a:latin typeface="Palatino"/>
                <a:ea typeface="Palatino"/>
              </a:rPr>
              <a:t>Body Level Three</a:t>
            </a:r>
            <a:endParaRPr/>
          </a:p>
          <a:p>
            <a:pPr lvl="3">
              <a:lnSpc>
                <a:spcPct val="100000"/>
              </a:lnSpc>
              <a:buSzPct val="65000"/>
              <a:buFont typeface="Zapf Dingbats"/>
              <a:buChar char="❖"/>
            </a:pPr>
            <a:r>
              <a:rPr lang="de-DE" sz="3000">
                <a:solidFill>
                  <a:srgbClr val="414141"/>
                </a:solidFill>
                <a:latin typeface="Palatino"/>
                <a:ea typeface="Palatino"/>
              </a:rPr>
              <a:t>Body Level Four</a:t>
            </a:r>
            <a:endParaRPr/>
          </a:p>
          <a:p>
            <a:pPr lvl="4">
              <a:lnSpc>
                <a:spcPct val="100000"/>
              </a:lnSpc>
              <a:buSzPct val="65000"/>
              <a:buFont typeface="Zapf Dingbats"/>
              <a:buChar char="❖"/>
            </a:pPr>
            <a:r>
              <a:rPr lang="de-DE" sz="3000">
                <a:solidFill>
                  <a:srgbClr val="414141"/>
                </a:solidFill>
                <a:latin typeface="Palatino"/>
                <a:ea typeface="Palatino"/>
              </a:rPr>
              <a:t>Body Level Five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7960" y="2171880"/>
            <a:ext cx="11997000" cy="360"/>
          </a:xfrm>
          <a:prstGeom prst="rect">
            <a:avLst/>
          </a:prstGeom>
          <a:noFill/>
          <a:ln w="12600">
            <a:solidFill>
              <a:srgbClr val="444444"/>
            </a:solidFill>
            <a:miter/>
          </a:ln>
        </p:spPr>
      </p:sp>
      <p:sp>
        <p:nvSpPr>
          <p:cNvPr id="118" name="CustomShape 2"/>
          <p:cNvSpPr/>
          <p:nvPr/>
        </p:nvSpPr>
        <p:spPr>
          <a:xfrm>
            <a:off x="507960" y="635040"/>
            <a:ext cx="11997000" cy="360"/>
          </a:xfrm>
          <a:prstGeom prst="rect">
            <a:avLst/>
          </a:prstGeom>
          <a:noFill/>
          <a:ln w="12600">
            <a:solidFill>
              <a:srgbClr val="444444"/>
            </a:solidFill>
            <a:miter/>
          </a:ln>
        </p:spPr>
      </p:sp>
      <p:sp>
        <p:nvSpPr>
          <p:cNvPr id="119" name="PlaceHolder 3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de-DE" sz="2400">
                <a:latin typeface="Palatino"/>
              </a:rPr>
              <a:t>Klicken Sie, um das Format des Titeltextes zu bearbeiten</a:t>
            </a:r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 sz="3600">
                <a:latin typeface="Palatino"/>
              </a:rPr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3600">
                <a:latin typeface="Palatino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3600">
                <a:latin typeface="Palatino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3600">
                <a:latin typeface="Palatino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Palatino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Palatino"/>
              </a:rPr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Palatino"/>
              </a:rPr>
              <a:t>Siebente Gliederungsebene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7960" y="6591240"/>
            <a:ext cx="11999160" cy="360"/>
          </a:xfrm>
          <a:prstGeom prst="rect">
            <a:avLst/>
          </a:prstGeom>
          <a:noFill/>
          <a:ln w="12600">
            <a:solidFill>
              <a:srgbClr val="444444"/>
            </a:solidFill>
            <a:miter/>
          </a:ln>
        </p:spPr>
      </p:sp>
      <p:sp>
        <p:nvSpPr>
          <p:cNvPr id="156" name="CustomShape 2"/>
          <p:cNvSpPr/>
          <p:nvPr/>
        </p:nvSpPr>
        <p:spPr>
          <a:xfrm>
            <a:off x="507960" y="4089240"/>
            <a:ext cx="11999520" cy="360"/>
          </a:xfrm>
          <a:prstGeom prst="rect">
            <a:avLst/>
          </a:prstGeom>
          <a:noFill/>
          <a:ln w="12600">
            <a:solidFill>
              <a:srgbClr val="444444"/>
            </a:solidFill>
            <a:miter/>
          </a:ln>
        </p:spPr>
      </p:sp>
      <p:sp>
        <p:nvSpPr>
          <p:cNvPr id="157" name="CustomShape 3"/>
          <p:cNvSpPr/>
          <p:nvPr/>
        </p:nvSpPr>
        <p:spPr>
          <a:xfrm rot="16200000">
            <a:off x="6328800" y="5340240"/>
            <a:ext cx="1642320" cy="360"/>
          </a:xfrm>
          <a:prstGeom prst="rect">
            <a:avLst/>
          </a:prstGeom>
          <a:noFill/>
          <a:ln w="12600">
            <a:solidFill>
              <a:srgbClr val="444444"/>
            </a:solidFill>
            <a:miter/>
          </a:ln>
        </p:spPr>
      </p:sp>
      <p:sp>
        <p:nvSpPr>
          <p:cNvPr id="158" name="CustomShape 4"/>
          <p:cNvSpPr/>
          <p:nvPr/>
        </p:nvSpPr>
        <p:spPr>
          <a:xfrm>
            <a:off x="507960" y="3575880"/>
            <a:ext cx="7200720" cy="3664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i="1" lang="de-DE" sz="2400">
                <a:solidFill>
                  <a:srgbClr val="414141"/>
                </a:solidFill>
                <a:latin typeface="Palatino"/>
                <a:ea typeface="Palatino"/>
              </a:rPr>
              <a:t>Group 6B</a:t>
            </a:r>
            <a:endParaRPr/>
          </a:p>
        </p:txBody>
      </p:sp>
      <p:sp>
        <p:nvSpPr>
          <p:cNvPr id="159" name="TextShape 5"/>
          <p:cNvSpPr txBox="1"/>
          <p:nvPr/>
        </p:nvSpPr>
        <p:spPr>
          <a:xfrm>
            <a:off x="343080" y="4133880"/>
            <a:ext cx="7200720" cy="24127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de-DE" sz="7000">
                <a:solidFill>
                  <a:srgbClr val="d93e2b"/>
                </a:solidFill>
                <a:latin typeface="Bodoni SvtyTwo ITC TT-Book"/>
                <a:ea typeface="Bodoni SvtyTwo ITC TT-Book"/>
              </a:rPr>
              <a:t>Evolution of brain and body</a:t>
            </a:r>
            <a:endParaRPr/>
          </a:p>
        </p:txBody>
      </p:sp>
      <p:sp>
        <p:nvSpPr>
          <p:cNvPr id="160" name="TextShape 6"/>
          <p:cNvSpPr txBox="1"/>
          <p:nvPr/>
        </p:nvSpPr>
        <p:spPr>
          <a:xfrm>
            <a:off x="7566480" y="4140360"/>
            <a:ext cx="4955400" cy="24127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i="1" lang="de-DE" sz="1600">
                <a:solidFill>
                  <a:srgbClr val="000000"/>
                </a:solidFill>
                <a:latin typeface="Arial"/>
                <a:ea typeface="Arial"/>
              </a:rPr>
              <a:t>Iulia-Alexandra Lungu, Enrique Fernández Rodicio, Mathias Schmerling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507960" y="800280"/>
            <a:ext cx="11988360" cy="12189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de-DE" sz="3570">
                <a:solidFill>
                  <a:srgbClr val="d93e2b"/>
                </a:solidFill>
                <a:latin typeface="Bodoni SvtyTwo ITC TT-Book"/>
                <a:ea typeface="Bodoni SvtyTwo ITC TT-Book"/>
              </a:rPr>
              <a:t>Brain-body coevolution</a:t>
            </a:r>
            <a:r>
              <a:rPr lang="de-DE" sz="3570">
                <a:solidFill>
                  <a:srgbClr val="d93e2b"/>
                </a:solidFill>
                <a:latin typeface="Bodoni SvtyTwo ITC TT-Book"/>
                <a:ea typeface="Bodoni SvtyTwo ITC TT-Book"/>
              </a:rPr>
              <a:t>
</a:t>
            </a:r>
            <a:r>
              <a:rPr lang="de-DE" sz="3570">
                <a:solidFill>
                  <a:srgbClr val="d93e2b"/>
                </a:solidFill>
                <a:latin typeface="Bodoni SvtyTwo ITC TT-Book"/>
                <a:ea typeface="Bodoni SvtyTwo ITC TT-Book"/>
              </a:rPr>
              <a:t>-chasing scenario-</a:t>
            </a:r>
            <a:endParaRPr/>
          </a:p>
        </p:txBody>
      </p:sp>
      <p:sp>
        <p:nvSpPr>
          <p:cNvPr id="195" name="TextShape 2"/>
          <p:cNvSpPr txBox="1"/>
          <p:nvPr/>
        </p:nvSpPr>
        <p:spPr>
          <a:xfrm>
            <a:off x="507960" y="2629080"/>
            <a:ext cx="11988360" cy="6095520"/>
          </a:xfrm>
          <a:prstGeom prst="rect">
            <a:avLst/>
          </a:prstGeom>
        </p:spPr>
        <p:txBody>
          <a:bodyPr lIns="0" rIns="0" tIns="0" bIns="0" anchor="ctr"/>
          <a:p>
            <a:r>
              <a:rPr lang="de-DE" sz="3600">
                <a:latin typeface="Palatino"/>
              </a:rPr>
              <a:t>Expected result: braitenberg vehicle - type lover</a:t>
            </a:r>
            <a:endParaRPr/>
          </a:p>
          <a:p>
            <a:r>
              <a:rPr lang="de-DE" sz="3600">
                <a:latin typeface="Palatino"/>
              </a:rPr>
              <a:t>Actual result: see video</a:t>
            </a:r>
            <a:endParaRPr/>
          </a:p>
        </p:txBody>
      </p:sp>
      <p:sp>
        <p:nvSpPr>
          <p:cNvPr id="196" name="TextShape 3"/>
          <p:cNvSpPr txBox="1"/>
          <p:nvPr/>
        </p:nvSpPr>
        <p:spPr>
          <a:xfrm>
            <a:off x="6324480" y="9258480"/>
            <a:ext cx="342720" cy="5656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6F9FA49A-2770-44EC-A94C-5A9D6120112F}" type="slidenum">
              <a:rPr lang="de-DE">
                <a:solidFill>
                  <a:srgbClr val="4c4946"/>
                </a:solidFill>
                <a:latin typeface="Palatino"/>
                <a:ea typeface="Palatino"/>
              </a:rPr>
              <a:t>&lt;Nummer&gt;</a:t>
            </a:fld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507960" y="800280"/>
            <a:ext cx="11988360" cy="12189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de-DE" sz="3570">
                <a:solidFill>
                  <a:srgbClr val="d93e2b"/>
                </a:solidFill>
                <a:latin typeface="Bodoni SvtyTwo ITC TT-Book"/>
                <a:ea typeface="Bodoni SvtyTwo ITC TT-Book"/>
              </a:rPr>
              <a:t>Brain evolution</a:t>
            </a:r>
            <a:r>
              <a:rPr lang="de-DE" sz="3570">
                <a:solidFill>
                  <a:srgbClr val="d93e2b"/>
                </a:solidFill>
                <a:latin typeface="Bodoni SvtyTwo ITC TT-Book"/>
                <a:ea typeface="Bodoni SvtyTwo ITC TT-Book"/>
              </a:rPr>
              <a:t>
</a:t>
            </a:r>
            <a:r>
              <a:rPr lang="de-DE" sz="3570">
                <a:solidFill>
                  <a:srgbClr val="d93e2b"/>
                </a:solidFill>
                <a:latin typeface="Bodoni SvtyTwo ITC TT-Book"/>
                <a:ea typeface="Bodoni SvtyTwo ITC TT-Book"/>
              </a:rPr>
              <a:t>-racing scenario-</a:t>
            </a:r>
            <a:endParaRPr/>
          </a:p>
        </p:txBody>
      </p:sp>
      <p:sp>
        <p:nvSpPr>
          <p:cNvPr id="198" name="TextShape 2"/>
          <p:cNvSpPr txBox="1"/>
          <p:nvPr/>
        </p:nvSpPr>
        <p:spPr>
          <a:xfrm>
            <a:off x="507960" y="2629080"/>
            <a:ext cx="11988360" cy="609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9" name="TextShape 3"/>
          <p:cNvSpPr txBox="1"/>
          <p:nvPr/>
        </p:nvSpPr>
        <p:spPr>
          <a:xfrm>
            <a:off x="6330960" y="9258480"/>
            <a:ext cx="330120" cy="5656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6B0A08D5-AAB7-4DCE-A1AF-0EC335475E81}" type="slidenum">
              <a:rPr lang="de-DE">
                <a:solidFill>
                  <a:srgbClr val="4c4946"/>
                </a:solidFill>
                <a:latin typeface="Palatino"/>
                <a:ea typeface="Palatino"/>
              </a:rPr>
              <a:t>&lt;Nummer&gt;</a:t>
            </a:fld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507960" y="800280"/>
            <a:ext cx="11988360" cy="12189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de-DE" sz="3570">
                <a:solidFill>
                  <a:srgbClr val="d93e2b"/>
                </a:solidFill>
                <a:latin typeface="Bodoni SvtyTwo ITC TT-Book"/>
                <a:ea typeface="Bodoni SvtyTwo ITC TT-Book"/>
              </a:rPr>
              <a:t>Brain evolution</a:t>
            </a:r>
            <a:r>
              <a:rPr lang="de-DE" sz="3570">
                <a:solidFill>
                  <a:srgbClr val="d93e2b"/>
                </a:solidFill>
                <a:latin typeface="Bodoni SvtyTwo ITC TT-Book"/>
                <a:ea typeface="Bodoni SvtyTwo ITC TT-Book"/>
              </a:rPr>
              <a:t>
</a:t>
            </a:r>
            <a:r>
              <a:rPr lang="de-DE" sz="3570">
                <a:solidFill>
                  <a:srgbClr val="d93e2b"/>
                </a:solidFill>
                <a:latin typeface="Bodoni SvtyTwo ITC TT-Book"/>
                <a:ea typeface="Bodoni SvtyTwo ITC TT-Book"/>
              </a:rPr>
              <a:t>- chasing scenario-</a:t>
            </a:r>
            <a:endParaRPr/>
          </a:p>
        </p:txBody>
      </p:sp>
      <p:sp>
        <p:nvSpPr>
          <p:cNvPr id="201" name="TextShape 2"/>
          <p:cNvSpPr txBox="1"/>
          <p:nvPr/>
        </p:nvSpPr>
        <p:spPr>
          <a:xfrm>
            <a:off x="507960" y="2629080"/>
            <a:ext cx="11988360" cy="609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2" name="TextShape 3"/>
          <p:cNvSpPr txBox="1"/>
          <p:nvPr/>
        </p:nvSpPr>
        <p:spPr>
          <a:xfrm>
            <a:off x="6324480" y="9258480"/>
            <a:ext cx="342720" cy="5656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332D4D7B-FF17-4EE4-B244-12225172E34F}" type="slidenum">
              <a:rPr lang="de-DE">
                <a:solidFill>
                  <a:srgbClr val="4c4946"/>
                </a:solidFill>
                <a:latin typeface="Palatino"/>
                <a:ea typeface="Palatino"/>
              </a:rPr>
              <a:t>&lt;Nummer&gt;</a:t>
            </a:fld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507960" y="800280"/>
            <a:ext cx="11988360" cy="12189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de-DE" sz="7000">
                <a:solidFill>
                  <a:srgbClr val="d93e2b"/>
                </a:solidFill>
                <a:latin typeface="Bodoni SvtyTwo ITC TT-Book"/>
                <a:ea typeface="Bodoni SvtyTwo ITC TT-Book"/>
              </a:rPr>
              <a:t>Summary and conclusion</a:t>
            </a:r>
            <a:endParaRPr/>
          </a:p>
        </p:txBody>
      </p:sp>
      <p:sp>
        <p:nvSpPr>
          <p:cNvPr id="204" name="TextShape 2"/>
          <p:cNvSpPr txBox="1"/>
          <p:nvPr/>
        </p:nvSpPr>
        <p:spPr>
          <a:xfrm>
            <a:off x="507960" y="2629080"/>
            <a:ext cx="11988360" cy="60955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  <a:buSzPct val="60000"/>
              <a:buFont typeface="Zapf Dingbats"/>
              <a:buChar char="❖"/>
            </a:pPr>
            <a:r>
              <a:rPr lang="de-DE" sz="3209">
                <a:solidFill>
                  <a:srgbClr val="414141"/>
                </a:solidFill>
                <a:latin typeface="Palatino"/>
                <a:ea typeface="Palatino"/>
              </a:rPr>
              <a:t>We evolved 2 types of robots - only body, body and brain</a:t>
            </a:r>
            <a:endParaRPr/>
          </a:p>
          <a:p>
            <a:pPr>
              <a:lnSpc>
                <a:spcPct val="100000"/>
              </a:lnSpc>
              <a:buSzPct val="60000"/>
              <a:buFont typeface="Zapf Dingbats"/>
              <a:buChar char="❖"/>
            </a:pPr>
            <a:r>
              <a:rPr lang="de-DE" sz="3209">
                <a:solidFill>
                  <a:srgbClr val="414141"/>
                </a:solidFill>
                <a:latin typeface="Palatino"/>
                <a:ea typeface="Palatino"/>
              </a:rPr>
              <a:t>We explored different parameters - scenario, brain mutation rate</a:t>
            </a:r>
            <a:endParaRPr/>
          </a:p>
          <a:p>
            <a:pPr>
              <a:lnSpc>
                <a:spcPct val="100000"/>
              </a:lnSpc>
              <a:buSzPct val="60000"/>
              <a:buFont typeface="Zapf Dingbats"/>
              <a:buChar char="❖"/>
            </a:pPr>
            <a:r>
              <a:rPr lang="de-DE" sz="3209">
                <a:solidFill>
                  <a:srgbClr val="414141"/>
                </a:solidFill>
                <a:latin typeface="Palatino"/>
                <a:ea typeface="Palatino"/>
              </a:rPr>
              <a:t>Most robots are primitive - body evolution is hard</a:t>
            </a:r>
            <a:endParaRPr/>
          </a:p>
          <a:p>
            <a:pPr>
              <a:lnSpc>
                <a:spcPct val="100000"/>
              </a:lnSpc>
              <a:buSzPct val="60000"/>
              <a:buFont typeface="Zapf Dingbats"/>
              <a:buChar char="❖"/>
            </a:pPr>
            <a:r>
              <a:rPr lang="de-DE" sz="3209">
                <a:solidFill>
                  <a:srgbClr val="414141"/>
                </a:solidFill>
                <a:latin typeface="Palatino"/>
                <a:ea typeface="Palatino"/>
              </a:rPr>
              <a:t>Exploring the parameters is time-consuming</a:t>
            </a:r>
            <a:endParaRPr/>
          </a:p>
          <a:p>
            <a:pPr>
              <a:lnSpc>
                <a:spcPct val="100000"/>
              </a:lnSpc>
              <a:buSzPct val="60000"/>
              <a:buFont typeface="Zapf Dingbats"/>
              <a:buChar char="❖"/>
            </a:pPr>
            <a:r>
              <a:rPr lang="de-DE" sz="3209">
                <a:solidFill>
                  <a:srgbClr val="414141"/>
                </a:solidFill>
                <a:latin typeface="Palatino"/>
                <a:ea typeface="Palatino"/>
              </a:rPr>
              <a:t>Solution : </a:t>
            </a:r>
            <a:endParaRPr/>
          </a:p>
          <a:p>
            <a:pPr lvl="2">
              <a:lnSpc>
                <a:spcPct val="100000"/>
              </a:lnSpc>
              <a:buSzPct val="75000"/>
              <a:buFont typeface="Zapf Dingbats"/>
              <a:buChar char="•"/>
            </a:pPr>
            <a:r>
              <a:rPr lang="de-DE" sz="3209">
                <a:solidFill>
                  <a:srgbClr val="414141"/>
                </a:solidFill>
                <a:latin typeface="Palatino"/>
                <a:ea typeface="Palatino"/>
              </a:rPr>
              <a:t>design complex bodies by hand and evolve the controller</a:t>
            </a:r>
            <a:endParaRPr/>
          </a:p>
          <a:p>
            <a:pPr lvl="2">
              <a:lnSpc>
                <a:spcPct val="100000"/>
              </a:lnSpc>
              <a:buSzPct val="75000"/>
              <a:buFont typeface="Zapf Dingbats"/>
              <a:buChar char="•"/>
            </a:pPr>
            <a:r>
              <a:rPr lang="de-DE" sz="3209">
                <a:solidFill>
                  <a:srgbClr val="414141"/>
                </a:solidFill>
                <a:latin typeface="Palatino"/>
                <a:ea typeface="Palatino"/>
              </a:rPr>
              <a:t>evolve the brain for simple bodies</a:t>
            </a:r>
            <a:endParaRPr/>
          </a:p>
        </p:txBody>
      </p:sp>
      <p:sp>
        <p:nvSpPr>
          <p:cNvPr id="205" name="TextShape 3"/>
          <p:cNvSpPr txBox="1"/>
          <p:nvPr/>
        </p:nvSpPr>
        <p:spPr>
          <a:xfrm>
            <a:off x="6324480" y="9258480"/>
            <a:ext cx="342720" cy="5656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D34D4910-A2BC-462C-A29C-089A6E395B05}" type="slidenum">
              <a:rPr lang="de-DE">
                <a:solidFill>
                  <a:srgbClr val="4c4946"/>
                </a:solidFill>
                <a:latin typeface="Palatino"/>
                <a:ea typeface="Palatino"/>
              </a:rPr>
              <a:t>&lt;Nummer&gt;</a:t>
            </a:fld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1270080" y="4335120"/>
            <a:ext cx="10464480" cy="5493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de-DE" sz="3600">
                <a:solidFill>
                  <a:srgbClr val="414141"/>
                </a:solidFill>
                <a:latin typeface="Palatino"/>
                <a:ea typeface="Palatino"/>
              </a:rPr>
              <a:t>Thank you!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507960" y="800280"/>
            <a:ext cx="11988360" cy="12189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de-DE" sz="7000">
                <a:solidFill>
                  <a:srgbClr val="d93e2b"/>
                </a:solidFill>
                <a:latin typeface="Bodoni SvtyTwo ITC TT-Book"/>
                <a:ea typeface="Bodoni SvtyTwo ITC TT-Book"/>
              </a:rPr>
              <a:t>References</a:t>
            </a:r>
            <a:endParaRPr/>
          </a:p>
        </p:txBody>
      </p:sp>
      <p:sp>
        <p:nvSpPr>
          <p:cNvPr id="208" name="TextShape 2"/>
          <p:cNvSpPr txBox="1"/>
          <p:nvPr/>
        </p:nvSpPr>
        <p:spPr>
          <a:xfrm>
            <a:off x="507960" y="2629080"/>
            <a:ext cx="11988360" cy="609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507960" y="800280"/>
            <a:ext cx="11988360" cy="12189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de-DE" sz="7000">
                <a:solidFill>
                  <a:srgbClr val="000000"/>
                </a:solidFill>
                <a:latin typeface="Bodoni SvtyTwo ITC TT-Book"/>
                <a:ea typeface="Bodoni SvtyTwo ITC TT-Book"/>
              </a:rPr>
              <a:t>Outline</a:t>
            </a:r>
            <a:r>
              <a:rPr lang="de-DE" sz="7000">
                <a:solidFill>
                  <a:srgbClr val="000000"/>
                </a:solidFill>
                <a:latin typeface="Bodoni SvtyTwo ITC TT-Book"/>
                <a:ea typeface="Bodoni SvtyTwo ITC TT-Book"/>
              </a:rPr>
              <a:t>	</a:t>
            </a:r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507960" y="2629080"/>
            <a:ext cx="11988360" cy="60955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  <a:buSzPct val="75000"/>
              <a:buFont typeface="Zapf Dingbats"/>
              <a:buChar char="•"/>
            </a:pPr>
            <a:r>
              <a:rPr lang="de-DE" sz="1620">
                <a:solidFill>
                  <a:srgbClr val="414141"/>
                </a:solidFill>
                <a:latin typeface="Palatino"/>
                <a:ea typeface="Palatino"/>
              </a:rPr>
              <a:t>Motivation</a:t>
            </a:r>
            <a:endParaRPr/>
          </a:p>
          <a:p>
            <a:pPr>
              <a:lnSpc>
                <a:spcPct val="100000"/>
              </a:lnSpc>
              <a:buSzPct val="75000"/>
              <a:buFont typeface="Zapf Dingbats"/>
              <a:buChar char="•"/>
            </a:pPr>
            <a:r>
              <a:rPr lang="de-DE" sz="1620">
                <a:solidFill>
                  <a:srgbClr val="414141"/>
                </a:solidFill>
                <a:latin typeface="Palatino"/>
                <a:ea typeface="Palatino"/>
              </a:rPr>
              <a:t>Platforms - ludobots, webots; shortcomings</a:t>
            </a:r>
            <a:endParaRPr/>
          </a:p>
          <a:p>
            <a:pPr>
              <a:lnSpc>
                <a:spcPct val="100000"/>
              </a:lnSpc>
              <a:buSzPct val="75000"/>
              <a:buFont typeface="Zapf Dingbats"/>
              <a:buChar char="•"/>
            </a:pPr>
            <a:r>
              <a:rPr lang="de-DE" sz="1620">
                <a:solidFill>
                  <a:srgbClr val="414141"/>
                </a:solidFill>
                <a:latin typeface="Palatino"/>
                <a:ea typeface="Palatino"/>
              </a:rPr>
              <a:t>Robogen - what is it, references, how does it work- controller, body tree, config files</a:t>
            </a:r>
            <a:endParaRPr/>
          </a:p>
          <a:p>
            <a:pPr>
              <a:lnSpc>
                <a:spcPct val="100000"/>
              </a:lnSpc>
              <a:buSzPct val="75000"/>
              <a:buFont typeface="Zapf Dingbats"/>
              <a:buChar char="•"/>
            </a:pPr>
            <a:r>
              <a:rPr lang="de-DE" sz="1620">
                <a:solidFill>
                  <a:srgbClr val="414141"/>
                </a:solidFill>
                <a:latin typeface="Palatino"/>
                <a:ea typeface="Palatino"/>
              </a:rPr>
              <a:t>Explain parameters, scenarios</a:t>
            </a:r>
            <a:endParaRPr/>
          </a:p>
          <a:p>
            <a:pPr>
              <a:lnSpc>
                <a:spcPct val="100000"/>
              </a:lnSpc>
              <a:buSzPct val="75000"/>
              <a:buFont typeface="Zapf Dingbats"/>
              <a:buChar char="•"/>
            </a:pPr>
            <a:r>
              <a:rPr lang="de-DE" sz="1620">
                <a:solidFill>
                  <a:srgbClr val="414141"/>
                </a:solidFill>
                <a:latin typeface="Palatino"/>
                <a:ea typeface="Palatino"/>
              </a:rPr>
              <a:t>Body part examples</a:t>
            </a:r>
            <a:endParaRPr/>
          </a:p>
          <a:p>
            <a:pPr>
              <a:lnSpc>
                <a:spcPct val="100000"/>
              </a:lnSpc>
              <a:buSzPct val="75000"/>
              <a:buFont typeface="Zapf Dingbats"/>
              <a:buChar char="•"/>
            </a:pPr>
            <a:r>
              <a:rPr lang="de-DE" sz="1620">
                <a:solidFill>
                  <a:srgbClr val="414141"/>
                </a:solidFill>
                <a:latin typeface="Palatino"/>
                <a:ea typeface="Palatino"/>
              </a:rPr>
              <a:t>Body-brain coevolution, racing scenario</a:t>
            </a:r>
            <a:endParaRPr/>
          </a:p>
          <a:p>
            <a:pPr lvl="1">
              <a:lnSpc>
                <a:spcPct val="100000"/>
              </a:lnSpc>
              <a:buSzPct val="60000"/>
              <a:buFont typeface="Zapf Dingbats"/>
              <a:buChar char="❖"/>
            </a:pPr>
            <a:r>
              <a:rPr lang="de-DE" sz="1620">
                <a:solidFill>
                  <a:srgbClr val="414141"/>
                </a:solidFill>
                <a:latin typeface="Palatino"/>
                <a:ea typeface="Palatino"/>
              </a:rPr>
              <a:t>explain terrains, method, etc</a:t>
            </a:r>
            <a:endParaRPr/>
          </a:p>
          <a:p>
            <a:pPr lvl="1">
              <a:lnSpc>
                <a:spcPct val="100000"/>
              </a:lnSpc>
              <a:buSzPct val="60000"/>
              <a:buFont typeface="Zapf Dingbats"/>
              <a:buChar char="❖"/>
            </a:pPr>
            <a:r>
              <a:rPr lang="de-DE" sz="1620">
                <a:solidFill>
                  <a:srgbClr val="414141"/>
                </a:solidFill>
                <a:latin typeface="Palatino"/>
                <a:ea typeface="Palatino"/>
              </a:rPr>
              <a:t>videos</a:t>
            </a:r>
            <a:endParaRPr/>
          </a:p>
          <a:p>
            <a:pPr>
              <a:lnSpc>
                <a:spcPct val="100000"/>
              </a:lnSpc>
              <a:buSzPct val="75000"/>
              <a:buFont typeface="Zapf Dingbats"/>
              <a:buChar char="•"/>
            </a:pPr>
            <a:r>
              <a:rPr lang="de-DE" sz="1620">
                <a:solidFill>
                  <a:srgbClr val="414141"/>
                </a:solidFill>
                <a:latin typeface="Palatino"/>
                <a:ea typeface="Palatino"/>
              </a:rPr>
              <a:t>Body-brain coevolution, chasing scenario</a:t>
            </a:r>
            <a:endParaRPr/>
          </a:p>
          <a:p>
            <a:pPr lvl="1">
              <a:lnSpc>
                <a:spcPct val="100000"/>
              </a:lnSpc>
              <a:buSzPct val="60000"/>
              <a:buFont typeface="Zapf Dingbats"/>
              <a:buChar char="❖"/>
            </a:pPr>
            <a:r>
              <a:rPr lang="de-DE" sz="1620">
                <a:solidFill>
                  <a:srgbClr val="414141"/>
                </a:solidFill>
                <a:latin typeface="Palatino"/>
                <a:ea typeface="Palatino"/>
              </a:rPr>
              <a:t>explain terrains, method, etc</a:t>
            </a:r>
            <a:endParaRPr/>
          </a:p>
          <a:p>
            <a:pPr lvl="1">
              <a:lnSpc>
                <a:spcPct val="100000"/>
              </a:lnSpc>
              <a:buSzPct val="60000"/>
              <a:buFont typeface="Zapf Dingbats"/>
              <a:buChar char="❖"/>
            </a:pPr>
            <a:r>
              <a:rPr lang="de-DE" sz="1620">
                <a:solidFill>
                  <a:srgbClr val="414141"/>
                </a:solidFill>
                <a:latin typeface="Palatino"/>
                <a:ea typeface="Palatino"/>
              </a:rPr>
              <a:t>videos</a:t>
            </a:r>
            <a:endParaRPr/>
          </a:p>
          <a:p>
            <a:pPr>
              <a:lnSpc>
                <a:spcPct val="100000"/>
              </a:lnSpc>
              <a:buSzPct val="75000"/>
              <a:buFont typeface="Zapf Dingbats"/>
              <a:buChar char="•"/>
            </a:pPr>
            <a:r>
              <a:rPr lang="de-DE" sz="1620">
                <a:solidFill>
                  <a:srgbClr val="414141"/>
                </a:solidFill>
                <a:latin typeface="Palatino"/>
                <a:ea typeface="Palatino"/>
              </a:rPr>
              <a:t>Brain evolution</a:t>
            </a:r>
            <a:endParaRPr/>
          </a:p>
          <a:p>
            <a:pPr lvl="1">
              <a:lnSpc>
                <a:spcPct val="100000"/>
              </a:lnSpc>
              <a:buSzPct val="60000"/>
              <a:buFont typeface="Zapf Dingbats"/>
              <a:buChar char="❖"/>
            </a:pPr>
            <a:r>
              <a:rPr lang="de-DE" sz="1620">
                <a:solidFill>
                  <a:srgbClr val="414141"/>
                </a:solidFill>
                <a:latin typeface="Palatino"/>
                <a:ea typeface="Palatino"/>
              </a:rPr>
              <a:t>chasing scenario</a:t>
            </a:r>
            <a:endParaRPr/>
          </a:p>
          <a:p>
            <a:pPr lvl="1">
              <a:lnSpc>
                <a:spcPct val="100000"/>
              </a:lnSpc>
              <a:buSzPct val="60000"/>
              <a:buFont typeface="Zapf Dingbats"/>
              <a:buChar char="❖"/>
            </a:pPr>
            <a:r>
              <a:rPr lang="de-DE" sz="1620">
                <a:solidFill>
                  <a:srgbClr val="414141"/>
                </a:solidFill>
                <a:latin typeface="Palatino"/>
                <a:ea typeface="Palatino"/>
              </a:rPr>
              <a:t>racing scenario</a:t>
            </a:r>
            <a:endParaRPr/>
          </a:p>
          <a:p>
            <a:pPr>
              <a:lnSpc>
                <a:spcPct val="100000"/>
              </a:lnSpc>
              <a:buSzPct val="75000"/>
              <a:buFont typeface="Zapf Dingbats"/>
              <a:buChar char="•"/>
            </a:pPr>
            <a:r>
              <a:rPr lang="de-DE" sz="1620">
                <a:solidFill>
                  <a:srgbClr val="414141"/>
                </a:solidFill>
                <a:latin typeface="Palatino"/>
                <a:ea typeface="Palatino"/>
              </a:rPr>
              <a:t>Conclusion </a:t>
            </a:r>
            <a:endParaRPr/>
          </a:p>
        </p:txBody>
      </p:sp>
      <p:sp>
        <p:nvSpPr>
          <p:cNvPr id="163" name="TextShape 3"/>
          <p:cNvSpPr txBox="1"/>
          <p:nvPr/>
        </p:nvSpPr>
        <p:spPr>
          <a:xfrm>
            <a:off x="6381720" y="9258480"/>
            <a:ext cx="228240" cy="5656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66088F1D-9A1E-45D3-A712-C6C614CC89A4}" type="slidenum">
              <a:rPr lang="de-DE">
                <a:solidFill>
                  <a:srgbClr val="4c4946"/>
                </a:solidFill>
                <a:latin typeface="Palatino"/>
                <a:ea typeface="Palatino"/>
              </a:rPr>
              <a:t>&lt;Nummer&gt;</a:t>
            </a:fld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07960" y="800280"/>
            <a:ext cx="11988360" cy="12189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de-DE" sz="7000">
                <a:solidFill>
                  <a:srgbClr val="000000"/>
                </a:solidFill>
                <a:latin typeface="Bodoni SvtyTwo ITC TT-Book"/>
                <a:ea typeface="Bodoni SvtyTwo ITC TT-Book"/>
              </a:rPr>
              <a:t>Motivation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507960" y="2629080"/>
            <a:ext cx="11988360" cy="60955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  <a:buSzPct val="60000"/>
              <a:buFont typeface="Zapf Dingbats"/>
              <a:buChar char="❖"/>
            </a:pPr>
            <a:r>
              <a:rPr lang="de-DE" sz="3600">
                <a:solidFill>
                  <a:srgbClr val="414141"/>
                </a:solidFill>
                <a:latin typeface="Palatino"/>
                <a:ea typeface="Palatino"/>
              </a:rPr>
              <a:t>biologically realistic</a:t>
            </a:r>
            <a:endParaRPr/>
          </a:p>
          <a:p>
            <a:pPr>
              <a:lnSpc>
                <a:spcPct val="100000"/>
              </a:lnSpc>
              <a:buSzPct val="60000"/>
              <a:buFont typeface="Zapf Dingbats"/>
              <a:buChar char="❖"/>
            </a:pPr>
            <a:r>
              <a:rPr lang="de-DE" sz="3600">
                <a:solidFill>
                  <a:srgbClr val="414141"/>
                </a:solidFill>
                <a:latin typeface="Palatino"/>
                <a:ea typeface="Palatino"/>
              </a:rPr>
              <a:t>outsourcing computation to morphology/environment</a:t>
            </a:r>
            <a:endParaRPr/>
          </a:p>
          <a:p>
            <a:pPr>
              <a:lnSpc>
                <a:spcPct val="100000"/>
              </a:lnSpc>
              <a:buSzPct val="60000"/>
              <a:buFont typeface="Zapf Dingbats"/>
              <a:buChar char="❖"/>
            </a:pPr>
            <a:r>
              <a:rPr lang="de-DE" sz="3600">
                <a:solidFill>
                  <a:srgbClr val="414141"/>
                </a:solidFill>
                <a:latin typeface="Palatino"/>
                <a:ea typeface="Palatino"/>
              </a:rPr>
              <a:t>reducing designer bias</a:t>
            </a:r>
            <a:endParaRPr/>
          </a:p>
          <a:p>
            <a:pPr>
              <a:lnSpc>
                <a:spcPct val="100000"/>
              </a:lnSpc>
              <a:buSzPct val="60000"/>
              <a:buFont typeface="Zapf Dingbats"/>
              <a:buChar char="❖"/>
            </a:pPr>
            <a:r>
              <a:rPr lang="de-DE" sz="3600">
                <a:solidFill>
                  <a:srgbClr val="414141"/>
                </a:solidFill>
                <a:latin typeface="Palatino"/>
                <a:ea typeface="Palatino"/>
              </a:rPr>
              <a:t>emergence of interesting features</a:t>
            </a:r>
            <a:endParaRPr/>
          </a:p>
          <a:p>
            <a:pPr>
              <a:lnSpc>
                <a:spcPct val="100000"/>
              </a:lnSpc>
              <a:buSzPct val="60000"/>
              <a:buFont typeface="Zapf Dingbats"/>
              <a:buChar char="❖"/>
            </a:pPr>
            <a:r>
              <a:rPr lang="de-DE" sz="3600">
                <a:solidFill>
                  <a:srgbClr val="414141"/>
                </a:solidFill>
                <a:latin typeface="Palatino"/>
                <a:ea typeface="Palatino"/>
              </a:rPr>
              <a:t>better body-environment-controller compatibility</a:t>
            </a:r>
            <a:endParaRPr/>
          </a:p>
        </p:txBody>
      </p:sp>
      <p:sp>
        <p:nvSpPr>
          <p:cNvPr id="166" name="TextShape 3"/>
          <p:cNvSpPr txBox="1"/>
          <p:nvPr/>
        </p:nvSpPr>
        <p:spPr>
          <a:xfrm>
            <a:off x="6381720" y="9258480"/>
            <a:ext cx="228240" cy="5656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42E77C4E-8510-459B-A97E-485F6DFA3389}" type="slidenum">
              <a:rPr lang="de-DE">
                <a:solidFill>
                  <a:srgbClr val="4c4946"/>
                </a:solidFill>
                <a:latin typeface="Palatino"/>
                <a:ea typeface="Palatino"/>
              </a:rPr>
              <a:t>&lt;Nummer&gt;</a:t>
            </a:fld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154894431_1197x1775.jpeg" descr=""/>
          <p:cNvPicPr/>
          <p:nvPr/>
        </p:nvPicPr>
        <p:blipFill>
          <a:blip r:embed="rId1"/>
          <a:srcRect l="0" t="296123" r="0" b="293158"/>
          <a:stretch>
            <a:fillRect/>
          </a:stretch>
        </p:blipFill>
        <p:spPr>
          <a:xfrm>
            <a:off x="730080" y="4857840"/>
            <a:ext cx="3933000" cy="4479480"/>
          </a:xfrm>
          <a:prstGeom prst="rect">
            <a:avLst/>
          </a:prstGeom>
          <a:ln>
            <a:noFill/>
          </a:ln>
        </p:spPr>
      </p:pic>
      <p:pic>
        <p:nvPicPr>
          <p:cNvPr id="16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3000" y="4768920"/>
            <a:ext cx="4195800" cy="4809600"/>
          </a:xfrm>
          <a:prstGeom prst="rect">
            <a:avLst/>
          </a:prstGeom>
          <a:ln>
            <a:noFill/>
          </a:ln>
        </p:spPr>
      </p:pic>
      <p:sp>
        <p:nvSpPr>
          <p:cNvPr id="169" name="TextShape 1"/>
          <p:cNvSpPr txBox="1"/>
          <p:nvPr/>
        </p:nvSpPr>
        <p:spPr>
          <a:xfrm>
            <a:off x="507960" y="800280"/>
            <a:ext cx="11988360" cy="12189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de-DE" sz="7000">
                <a:solidFill>
                  <a:srgbClr val="d93e2b"/>
                </a:solidFill>
                <a:latin typeface="Bodoni SvtyTwo ITC TT-Book"/>
                <a:ea typeface="Bodoni SvtyTwo ITC TT-Book"/>
              </a:rPr>
              <a:t>Software</a:t>
            </a:r>
            <a:endParaRPr/>
          </a:p>
        </p:txBody>
      </p:sp>
      <p:sp>
        <p:nvSpPr>
          <p:cNvPr id="170" name="TextShape 2"/>
          <p:cNvSpPr txBox="1"/>
          <p:nvPr/>
        </p:nvSpPr>
        <p:spPr>
          <a:xfrm>
            <a:off x="507960" y="2730600"/>
            <a:ext cx="5227560" cy="19742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5000"/>
              <a:buFont typeface="Zapf Dingbats"/>
              <a:buChar char="❖"/>
            </a:pPr>
            <a:r>
              <a:rPr lang="de-DE" sz="2250">
                <a:solidFill>
                  <a:srgbClr val="414141"/>
                </a:solidFill>
                <a:latin typeface="Palatino"/>
                <a:ea typeface="Palatino"/>
              </a:rPr>
              <a:t>difficult to customise - only few body part types</a:t>
            </a:r>
            <a:endParaRPr/>
          </a:p>
          <a:p>
            <a:pPr>
              <a:lnSpc>
                <a:spcPct val="100000"/>
              </a:lnSpc>
              <a:buSzPct val="65000"/>
              <a:buFont typeface="Zapf Dingbats"/>
              <a:buChar char="❖"/>
            </a:pPr>
            <a:r>
              <a:rPr lang="de-DE" sz="2250">
                <a:solidFill>
                  <a:srgbClr val="414141"/>
                </a:solidFill>
                <a:latin typeface="Palatino"/>
                <a:ea typeface="Palatino"/>
              </a:rPr>
              <a:t>impossible to evolve the body</a:t>
            </a:r>
            <a:endParaRPr/>
          </a:p>
        </p:txBody>
      </p:sp>
      <p:sp>
        <p:nvSpPr>
          <p:cNvPr id="171" name="TextShape 3"/>
          <p:cNvSpPr txBox="1"/>
          <p:nvPr/>
        </p:nvSpPr>
        <p:spPr>
          <a:xfrm>
            <a:off x="6381720" y="9258480"/>
            <a:ext cx="228240" cy="5656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7C987978-01E0-4A35-A922-197D0396150F}" type="slidenum">
              <a:rPr lang="de-DE">
                <a:solidFill>
                  <a:srgbClr val="4c4946"/>
                </a:solidFill>
                <a:latin typeface="Palatino"/>
                <a:ea typeface="Palatino"/>
              </a:rPr>
              <a:t>&lt;Nummer&gt;</a:t>
            </a:fld>
            <a:endParaRPr/>
          </a:p>
        </p:txBody>
      </p:sp>
      <p:sp>
        <p:nvSpPr>
          <p:cNvPr id="172" name="CustomShape 4"/>
          <p:cNvSpPr/>
          <p:nvPr/>
        </p:nvSpPr>
        <p:spPr>
          <a:xfrm>
            <a:off x="525600" y="2176920"/>
            <a:ext cx="4350600" cy="9543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lang="de-DE" sz="5600">
                <a:solidFill>
                  <a:srgbClr val="d93e2b"/>
                </a:solidFill>
                <a:latin typeface="Bodoni SvtyTwo ITC TT-Book"/>
                <a:ea typeface="Bodoni SvtyTwo ITC TT-Book"/>
              </a:rPr>
              <a:t>Ludobots</a:t>
            </a:r>
            <a:endParaRPr/>
          </a:p>
        </p:txBody>
      </p:sp>
      <p:sp>
        <p:nvSpPr>
          <p:cNvPr id="173" name="CustomShape 5"/>
          <p:cNvSpPr/>
          <p:nvPr/>
        </p:nvSpPr>
        <p:spPr>
          <a:xfrm>
            <a:off x="7967880" y="2176920"/>
            <a:ext cx="4195800" cy="9543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lang="de-DE" sz="5600">
                <a:solidFill>
                  <a:srgbClr val="d93e2b"/>
                </a:solidFill>
                <a:latin typeface="Bodoni SvtyTwo ITC TT-Book"/>
                <a:ea typeface="Bodoni SvtyTwo ITC TT-Book"/>
              </a:rPr>
              <a:t>Webots</a:t>
            </a:r>
            <a:endParaRPr/>
          </a:p>
        </p:txBody>
      </p:sp>
      <p:sp>
        <p:nvSpPr>
          <p:cNvPr id="174" name="CustomShape 6"/>
          <p:cNvSpPr/>
          <p:nvPr/>
        </p:nvSpPr>
        <p:spPr>
          <a:xfrm>
            <a:off x="6841080" y="3276720"/>
            <a:ext cx="5352840" cy="695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  <a:buSzPct val="65000"/>
              <a:buFont typeface="Zapf Dingbats"/>
              <a:buChar char="❖"/>
            </a:pPr>
            <a:r>
              <a:rPr lang="de-DE" sz="2250">
                <a:solidFill>
                  <a:srgbClr val="414141"/>
                </a:solidFill>
                <a:latin typeface="Palatino"/>
                <a:ea typeface="Palatino"/>
              </a:rPr>
              <a:t>morphology was specified in XML files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154894431_1197x1775.jpeg" descr=""/>
          <p:cNvPicPr/>
          <p:nvPr/>
        </p:nvPicPr>
        <p:blipFill>
          <a:blip r:embed="rId1"/>
          <a:srcRect l="0" t="296123" r="0" b="293158"/>
          <a:stretch>
            <a:fillRect/>
          </a:stretch>
        </p:blipFill>
        <p:spPr>
          <a:xfrm>
            <a:off x="6819840" y="2654280"/>
            <a:ext cx="5574960" cy="6349680"/>
          </a:xfrm>
          <a:prstGeom prst="rect">
            <a:avLst/>
          </a:prstGeom>
          <a:ln>
            <a:noFill/>
          </a:ln>
        </p:spPr>
      </p:pic>
      <p:pic>
        <p:nvPicPr>
          <p:cNvPr id="1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692760" y="2565360"/>
            <a:ext cx="5841720" cy="6679800"/>
          </a:xfrm>
          <a:prstGeom prst="rect">
            <a:avLst/>
          </a:prstGeom>
          <a:ln>
            <a:noFill/>
          </a:ln>
        </p:spPr>
      </p:pic>
      <p:sp>
        <p:nvSpPr>
          <p:cNvPr id="177" name="TextShape 1"/>
          <p:cNvSpPr txBox="1"/>
          <p:nvPr/>
        </p:nvSpPr>
        <p:spPr>
          <a:xfrm>
            <a:off x="507960" y="800280"/>
            <a:ext cx="11988360" cy="12189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de-DE" sz="7000">
                <a:solidFill>
                  <a:srgbClr val="d93e2b"/>
                </a:solidFill>
                <a:latin typeface="Bodoni SvtyTwo ITC TT-Book"/>
                <a:ea typeface="Bodoni SvtyTwo ITC TT-Book"/>
              </a:rPr>
              <a:t>Webots</a:t>
            </a:r>
            <a:endParaRPr/>
          </a:p>
        </p:txBody>
      </p:sp>
      <p:sp>
        <p:nvSpPr>
          <p:cNvPr id="178" name="TextShape 2"/>
          <p:cNvSpPr txBox="1"/>
          <p:nvPr/>
        </p:nvSpPr>
        <p:spPr>
          <a:xfrm>
            <a:off x="6381720" y="9258480"/>
            <a:ext cx="228240" cy="5656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F3B2EB35-67C6-491B-9D69-B2513675A1D4}" type="slidenum">
              <a:rPr lang="de-DE">
                <a:solidFill>
                  <a:srgbClr val="4c4946"/>
                </a:solidFill>
                <a:latin typeface="Palatino"/>
                <a:ea typeface="Palatino"/>
              </a:rPr>
              <a:t>&lt;Nummer&gt;</a:t>
            </a:fld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507960" y="800280"/>
            <a:ext cx="11988360" cy="12189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de-DE" sz="7000">
                <a:solidFill>
                  <a:srgbClr val="d93e2b"/>
                </a:solidFill>
                <a:latin typeface="Bodoni SvtyTwo ITC TT-Book"/>
                <a:ea typeface="Bodoni SvtyTwo ITC TT-Book"/>
              </a:rPr>
              <a:t>Robogen</a:t>
            </a:r>
            <a:endParaRPr/>
          </a:p>
        </p:txBody>
      </p:sp>
      <p:sp>
        <p:nvSpPr>
          <p:cNvPr id="180" name="TextShape 2"/>
          <p:cNvSpPr txBox="1"/>
          <p:nvPr/>
        </p:nvSpPr>
        <p:spPr>
          <a:xfrm>
            <a:off x="507960" y="2629080"/>
            <a:ext cx="11988360" cy="60955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  <a:buSzPct val="60000"/>
              <a:buFont typeface="Zapf Dingbats"/>
              <a:buChar char="❖"/>
            </a:pPr>
            <a:r>
              <a:rPr lang="de-DE" sz="3420">
                <a:solidFill>
                  <a:srgbClr val="414141"/>
                </a:solidFill>
                <a:latin typeface="Palatino"/>
                <a:ea typeface="Palatino"/>
              </a:rPr>
              <a:t>developed by J. Auerbach, D. Aydin, A. Maesani, P. Kornatowski, T. Cieslewski, G. Heitz, P. Fernando, I. Loshchilov, L. Daler and D. Floreano.</a:t>
            </a:r>
            <a:endParaRPr/>
          </a:p>
          <a:p>
            <a:pPr>
              <a:lnSpc>
                <a:spcPct val="100000"/>
              </a:lnSpc>
              <a:buSzPct val="60000"/>
              <a:buFont typeface="Zapf Dingbats"/>
              <a:buChar char="❖"/>
            </a:pPr>
            <a:r>
              <a:rPr lang="de-DE" sz="3420">
                <a:solidFill>
                  <a:srgbClr val="414141"/>
                </a:solidFill>
                <a:latin typeface="Palatino"/>
                <a:ea typeface="Palatino"/>
              </a:rPr>
              <a:t>two core components</a:t>
            </a:r>
            <a:endParaRPr/>
          </a:p>
          <a:p>
            <a:pPr lvl="1">
              <a:lnSpc>
                <a:spcPct val="100000"/>
              </a:lnSpc>
              <a:buSzPct val="75000"/>
              <a:buFont typeface="Zapf Dingbats"/>
              <a:buChar char="•"/>
            </a:pPr>
            <a:r>
              <a:rPr lang="de-DE" sz="3420">
                <a:solidFill>
                  <a:srgbClr val="414141"/>
                </a:solidFill>
                <a:latin typeface="Palatino"/>
                <a:ea typeface="Palatino"/>
              </a:rPr>
              <a:t>simulator - ODE</a:t>
            </a:r>
            <a:endParaRPr/>
          </a:p>
          <a:p>
            <a:pPr lvl="1">
              <a:lnSpc>
                <a:spcPct val="100000"/>
              </a:lnSpc>
              <a:buSzPct val="75000"/>
              <a:buFont typeface="Zapf Dingbats"/>
              <a:buChar char="•"/>
            </a:pPr>
            <a:r>
              <a:rPr lang="de-DE" sz="3420">
                <a:solidFill>
                  <a:srgbClr val="414141"/>
                </a:solidFill>
                <a:latin typeface="Palatino"/>
                <a:ea typeface="Palatino"/>
              </a:rPr>
              <a:t>evolution engine</a:t>
            </a:r>
            <a:endParaRPr/>
          </a:p>
          <a:p>
            <a:pPr>
              <a:lnSpc>
                <a:spcPct val="100000"/>
              </a:lnSpc>
              <a:buSzPct val="60000"/>
              <a:buFont typeface="Zapf Dingbats"/>
              <a:buChar char="❖"/>
            </a:pPr>
            <a:r>
              <a:rPr lang="de-DE" sz="3420">
                <a:solidFill>
                  <a:srgbClr val="414141"/>
                </a:solidFill>
                <a:latin typeface="Palatino"/>
                <a:ea typeface="Palatino"/>
              </a:rPr>
              <a:t>controller - fully connected recurrent neural network</a:t>
            </a:r>
            <a:endParaRPr/>
          </a:p>
          <a:p>
            <a:pPr>
              <a:lnSpc>
                <a:spcPct val="100000"/>
              </a:lnSpc>
              <a:buSzPct val="60000"/>
              <a:buFont typeface="Zapf Dingbats"/>
              <a:buChar char="❖"/>
            </a:pPr>
            <a:r>
              <a:rPr lang="de-DE" sz="3420">
                <a:solidFill>
                  <a:srgbClr val="414141"/>
                </a:solidFill>
                <a:latin typeface="Palatino"/>
                <a:ea typeface="Palatino"/>
              </a:rPr>
              <a:t>body- represented by a body tree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154894431_1197x1775.jpeg" descr=""/>
          <p:cNvPicPr/>
          <p:nvPr/>
        </p:nvPicPr>
        <p:blipFill>
          <a:blip r:embed="rId1"/>
          <a:srcRect l="0" t="296123" r="0" b="293158"/>
          <a:stretch>
            <a:fillRect/>
          </a:stretch>
        </p:blipFill>
        <p:spPr>
          <a:xfrm>
            <a:off x="6819840" y="2654280"/>
            <a:ext cx="5574960" cy="6349680"/>
          </a:xfrm>
          <a:prstGeom prst="rect">
            <a:avLst/>
          </a:prstGeom>
          <a:ln>
            <a:noFill/>
          </a:ln>
        </p:spPr>
      </p:pic>
      <p:pic>
        <p:nvPicPr>
          <p:cNvPr id="18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692760" y="2565360"/>
            <a:ext cx="5841720" cy="6679800"/>
          </a:xfrm>
          <a:prstGeom prst="rect">
            <a:avLst/>
          </a:prstGeom>
          <a:ln>
            <a:noFill/>
          </a:ln>
        </p:spPr>
      </p:pic>
      <p:sp>
        <p:nvSpPr>
          <p:cNvPr id="183" name="TextShape 1"/>
          <p:cNvSpPr txBox="1"/>
          <p:nvPr/>
        </p:nvSpPr>
        <p:spPr>
          <a:xfrm>
            <a:off x="507960" y="800280"/>
            <a:ext cx="11988360" cy="12189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de-DE" sz="7000">
                <a:solidFill>
                  <a:srgbClr val="d93e2b"/>
                </a:solidFill>
                <a:latin typeface="Bodoni SvtyTwo ITC TT-Book"/>
                <a:ea typeface="Bodoni SvtyTwo ITC TT-Book"/>
              </a:rPr>
              <a:t>Body parts</a:t>
            </a:r>
            <a:endParaRPr/>
          </a:p>
        </p:txBody>
      </p:sp>
      <p:sp>
        <p:nvSpPr>
          <p:cNvPr id="184" name="TextShape 2"/>
          <p:cNvSpPr txBox="1"/>
          <p:nvPr/>
        </p:nvSpPr>
        <p:spPr>
          <a:xfrm>
            <a:off x="507960" y="2730600"/>
            <a:ext cx="5816160" cy="634968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  <a:buSzPct val="65000"/>
              <a:buFont typeface="Zapf Dingbats"/>
              <a:buChar char="❖"/>
            </a:pPr>
            <a:r>
              <a:rPr lang="de-DE" sz="3000">
                <a:solidFill>
                  <a:srgbClr val="414141"/>
                </a:solidFill>
                <a:latin typeface="Palatino"/>
                <a:ea typeface="Palatino"/>
              </a:rPr>
              <a:t>wheels</a:t>
            </a:r>
            <a:endParaRPr/>
          </a:p>
          <a:p>
            <a:pPr>
              <a:lnSpc>
                <a:spcPct val="100000"/>
              </a:lnSpc>
              <a:buSzPct val="65000"/>
              <a:buFont typeface="Zapf Dingbats"/>
              <a:buChar char="❖"/>
            </a:pPr>
            <a:r>
              <a:rPr lang="de-DE" sz="3000">
                <a:solidFill>
                  <a:srgbClr val="414141"/>
                </a:solidFill>
                <a:latin typeface="Palatino"/>
                <a:ea typeface="Palatino"/>
              </a:rPr>
              <a:t>whegs</a:t>
            </a:r>
            <a:endParaRPr/>
          </a:p>
          <a:p>
            <a:pPr>
              <a:lnSpc>
                <a:spcPct val="100000"/>
              </a:lnSpc>
              <a:buSzPct val="65000"/>
              <a:buFont typeface="Zapf Dingbats"/>
              <a:buChar char="❖"/>
            </a:pPr>
            <a:r>
              <a:rPr lang="de-DE" sz="3000">
                <a:solidFill>
                  <a:srgbClr val="414141"/>
                </a:solidFill>
                <a:latin typeface="Palatino"/>
                <a:ea typeface="Palatino"/>
              </a:rPr>
              <a:t>core module</a:t>
            </a:r>
            <a:endParaRPr/>
          </a:p>
          <a:p>
            <a:pPr>
              <a:lnSpc>
                <a:spcPct val="100000"/>
              </a:lnSpc>
              <a:buSzPct val="65000"/>
              <a:buFont typeface="Zapf Dingbats"/>
              <a:buChar char="❖"/>
            </a:pPr>
            <a:r>
              <a:rPr lang="de-DE" sz="3000">
                <a:solidFill>
                  <a:srgbClr val="414141"/>
                </a:solidFill>
                <a:latin typeface="Palatino"/>
                <a:ea typeface="Palatino"/>
              </a:rPr>
              <a:t>light sensors</a:t>
            </a:r>
            <a:endParaRPr/>
          </a:p>
          <a:p>
            <a:pPr>
              <a:lnSpc>
                <a:spcPct val="100000"/>
              </a:lnSpc>
              <a:buSzPct val="65000"/>
              <a:buFont typeface="Zapf Dingbats"/>
              <a:buChar char="❖"/>
            </a:pPr>
            <a:r>
              <a:rPr lang="de-DE" sz="3000">
                <a:solidFill>
                  <a:srgbClr val="414141"/>
                </a:solidFill>
                <a:latin typeface="Palatino"/>
                <a:ea typeface="Palatino"/>
              </a:rPr>
              <a:t>joints</a:t>
            </a:r>
            <a:endParaRPr/>
          </a:p>
        </p:txBody>
      </p:sp>
      <p:sp>
        <p:nvSpPr>
          <p:cNvPr id="185" name="TextShape 3"/>
          <p:cNvSpPr txBox="1"/>
          <p:nvPr/>
        </p:nvSpPr>
        <p:spPr>
          <a:xfrm>
            <a:off x="6381720" y="9258480"/>
            <a:ext cx="228240" cy="5656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9E8689E6-4424-4F57-91D7-D95787E05B27}" type="slidenum">
              <a:rPr lang="de-DE">
                <a:solidFill>
                  <a:srgbClr val="4c4946"/>
                </a:solidFill>
                <a:latin typeface="Palatino"/>
                <a:ea typeface="Palatino"/>
              </a:rPr>
              <a:t>&lt;Nummer&gt;</a:t>
            </a:fld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154894431_1197x1775.jpeg" descr=""/>
          <p:cNvPicPr/>
          <p:nvPr/>
        </p:nvPicPr>
        <p:blipFill>
          <a:blip r:embed="rId1"/>
          <a:srcRect l="0" t="296123" r="0" b="293158"/>
          <a:stretch>
            <a:fillRect/>
          </a:stretch>
        </p:blipFill>
        <p:spPr>
          <a:xfrm>
            <a:off x="6819840" y="2654280"/>
            <a:ext cx="5574960" cy="6349680"/>
          </a:xfrm>
          <a:prstGeom prst="rect">
            <a:avLst/>
          </a:prstGeom>
          <a:ln>
            <a:noFill/>
          </a:ln>
        </p:spPr>
      </p:pic>
      <p:pic>
        <p:nvPicPr>
          <p:cNvPr id="18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692760" y="2565360"/>
            <a:ext cx="5841720" cy="6679800"/>
          </a:xfrm>
          <a:prstGeom prst="rect">
            <a:avLst/>
          </a:prstGeom>
          <a:ln>
            <a:noFill/>
          </a:ln>
        </p:spPr>
      </p:pic>
      <p:sp>
        <p:nvSpPr>
          <p:cNvPr id="188" name="TextShape 1"/>
          <p:cNvSpPr txBox="1"/>
          <p:nvPr/>
        </p:nvSpPr>
        <p:spPr>
          <a:xfrm>
            <a:off x="507960" y="800280"/>
            <a:ext cx="11988360" cy="12189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de-DE" sz="5740">
                <a:solidFill>
                  <a:srgbClr val="d93e2b"/>
                </a:solidFill>
                <a:latin typeface="Bodoni SvtyTwo ITC TT-Book"/>
                <a:ea typeface="Bodoni SvtyTwo ITC TT-Book"/>
              </a:rPr>
              <a:t>Robogen</a:t>
            </a:r>
            <a:r>
              <a:rPr lang="de-DE" sz="5740">
                <a:solidFill>
                  <a:srgbClr val="d93e2b"/>
                </a:solidFill>
                <a:latin typeface="Bodoni SvtyTwo ITC TT-Book"/>
                <a:ea typeface="Bodoni SvtyTwo ITC TT-Book"/>
              </a:rPr>
              <a:t>
</a:t>
            </a:r>
            <a:r>
              <a:rPr i="1" lang="de-DE" sz="1970">
                <a:solidFill>
                  <a:srgbClr val="414141"/>
                </a:solidFill>
                <a:latin typeface="Palatino"/>
                <a:ea typeface="Palatino"/>
              </a:rPr>
              <a:t>	</a:t>
            </a:r>
            <a:r>
              <a:rPr i="1" lang="de-DE" sz="1970">
                <a:solidFill>
                  <a:srgbClr val="414141"/>
                </a:solidFill>
                <a:latin typeface="Palatino"/>
                <a:ea typeface="Palatino"/>
              </a:rPr>
              <a:t>	</a:t>
            </a:r>
            <a:r>
              <a:rPr i="1" lang="de-DE" sz="1970">
                <a:solidFill>
                  <a:srgbClr val="414141"/>
                </a:solidFill>
                <a:latin typeface="Palatino"/>
                <a:ea typeface="Palatino"/>
              </a:rPr>
              <a:t>	</a:t>
            </a:r>
            <a:r>
              <a:rPr i="1" lang="de-DE" sz="1970">
                <a:solidFill>
                  <a:srgbClr val="414141"/>
                </a:solidFill>
                <a:latin typeface="Palatino"/>
                <a:ea typeface="Palatino"/>
              </a:rPr>
              <a:t>	</a:t>
            </a:r>
            <a:r>
              <a:rPr i="1" lang="de-DE" sz="1970">
                <a:solidFill>
                  <a:srgbClr val="414141"/>
                </a:solidFill>
                <a:latin typeface="Palatino"/>
                <a:ea typeface="Palatino"/>
              </a:rPr>
              <a:t>	</a:t>
            </a:r>
            <a:r>
              <a:rPr i="1" lang="de-DE" sz="1970">
                <a:solidFill>
                  <a:srgbClr val="414141"/>
                </a:solidFill>
                <a:latin typeface="Palatino"/>
                <a:ea typeface="Palatino"/>
              </a:rPr>
              <a:t>	</a:t>
            </a:r>
            <a:r>
              <a:rPr i="1" lang="de-DE" sz="1970">
                <a:solidFill>
                  <a:srgbClr val="414141"/>
                </a:solidFill>
                <a:latin typeface="Palatino"/>
                <a:ea typeface="Palatino"/>
              </a:rPr>
              <a:t>	</a:t>
            </a:r>
            <a:r>
              <a:rPr i="1" lang="de-DE" sz="1970">
                <a:solidFill>
                  <a:srgbClr val="414141"/>
                </a:solidFill>
                <a:latin typeface="Palatino"/>
                <a:ea typeface="Palatino"/>
              </a:rPr>
              <a:t>	</a:t>
            </a:r>
            <a:r>
              <a:rPr i="1" lang="de-DE" sz="1970">
                <a:solidFill>
                  <a:srgbClr val="414141"/>
                </a:solidFill>
                <a:latin typeface="Palatino"/>
                <a:ea typeface="Palatino"/>
              </a:rPr>
              <a:t>	</a:t>
            </a:r>
            <a:r>
              <a:rPr i="1" lang="de-DE" sz="1970">
                <a:solidFill>
                  <a:srgbClr val="414141"/>
                </a:solidFill>
                <a:latin typeface="Palatino"/>
                <a:ea typeface="Palatino"/>
              </a:rPr>
              <a:t>parameters</a:t>
            </a:r>
            <a:endParaRPr/>
          </a:p>
        </p:txBody>
      </p:sp>
      <p:sp>
        <p:nvSpPr>
          <p:cNvPr id="189" name="TextShape 2"/>
          <p:cNvSpPr txBox="1"/>
          <p:nvPr/>
        </p:nvSpPr>
        <p:spPr>
          <a:xfrm>
            <a:off x="507960" y="2730600"/>
            <a:ext cx="5816160" cy="634968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  <a:buSzPct val="65000"/>
              <a:buFont typeface="Zapf Dingbats"/>
              <a:buChar char="❖"/>
            </a:pPr>
            <a:r>
              <a:rPr lang="de-DE" sz="3000">
                <a:solidFill>
                  <a:srgbClr val="414141"/>
                </a:solidFill>
                <a:latin typeface="Palatino"/>
                <a:ea typeface="Palatino"/>
              </a:rPr>
              <a:t>add photo, highlight explored parameters for the evolution engine and for the simulator separately</a:t>
            </a:r>
            <a:endParaRPr/>
          </a:p>
        </p:txBody>
      </p:sp>
      <p:sp>
        <p:nvSpPr>
          <p:cNvPr id="190" name="TextShape 3"/>
          <p:cNvSpPr txBox="1"/>
          <p:nvPr/>
        </p:nvSpPr>
        <p:spPr>
          <a:xfrm>
            <a:off x="6381720" y="9258480"/>
            <a:ext cx="228240" cy="5656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00461B43-1222-4248-A6E2-08EC3F509B81}" type="slidenum">
              <a:rPr lang="de-DE">
                <a:solidFill>
                  <a:srgbClr val="4c4946"/>
                </a:solidFill>
                <a:latin typeface="Palatino"/>
                <a:ea typeface="Palatino"/>
              </a:rPr>
              <a:t>&lt;Nummer&gt;</a:t>
            </a:fld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507960" y="800280"/>
            <a:ext cx="11988360" cy="12189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de-DE" sz="3570">
                <a:solidFill>
                  <a:srgbClr val="d93e2b"/>
                </a:solidFill>
                <a:latin typeface="Bodoni SvtyTwo ITC TT-Book"/>
                <a:ea typeface="Bodoni SvtyTwo ITC TT-Book"/>
              </a:rPr>
              <a:t>Brain-body coevolution</a:t>
            </a:r>
            <a:r>
              <a:rPr lang="de-DE" sz="3570">
                <a:solidFill>
                  <a:srgbClr val="d93e2b"/>
                </a:solidFill>
                <a:latin typeface="Bodoni SvtyTwo ITC TT-Book"/>
                <a:ea typeface="Bodoni SvtyTwo ITC TT-Book"/>
              </a:rPr>
              <a:t>
</a:t>
            </a:r>
            <a:r>
              <a:rPr lang="de-DE" sz="3570">
                <a:solidFill>
                  <a:srgbClr val="d93e2b"/>
                </a:solidFill>
                <a:latin typeface="Bodoni SvtyTwo ITC TT-Book"/>
                <a:ea typeface="Bodoni SvtyTwo ITC TT-Book"/>
              </a:rPr>
              <a:t>- racing scenario-</a:t>
            </a:r>
            <a:endParaRPr/>
          </a:p>
        </p:txBody>
      </p:sp>
      <p:sp>
        <p:nvSpPr>
          <p:cNvPr id="192" name="TextShape 2"/>
          <p:cNvSpPr txBox="1"/>
          <p:nvPr/>
        </p:nvSpPr>
        <p:spPr>
          <a:xfrm>
            <a:off x="507960" y="2629080"/>
            <a:ext cx="11988360" cy="609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3" name="TextShape 3"/>
          <p:cNvSpPr txBox="1"/>
          <p:nvPr/>
        </p:nvSpPr>
        <p:spPr>
          <a:xfrm>
            <a:off x="6381720" y="9258480"/>
            <a:ext cx="228240" cy="5656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059DBB22-584F-4653-AB25-DFE724CF991D}" type="slidenum">
              <a:rPr lang="de-DE">
                <a:solidFill>
                  <a:srgbClr val="4c4946"/>
                </a:solidFill>
                <a:latin typeface="Palatino"/>
                <a:ea typeface="Palatino"/>
              </a:rPr>
              <a:t>&lt;Nummer&gt;</a:t>
            </a:fld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