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5" r:id="rId3"/>
    <p:sldId id="257" r:id="rId4"/>
    <p:sldId id="269" r:id="rId5"/>
    <p:sldId id="27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D2299B-C009-45C2-8E7E-0347703FA219}">
  <a:tblStyle styleId="{99D2299B-C009-45C2-8E7E-0347703FA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35BB0B-98CE-4808-B6E6-D30FBAEAB1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1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hyperlink" Target="mailto:iulibocse@gmail.com" TargetMode="External"/><Relationship Id="rId4" Type="http://schemas.openxmlformats.org/officeDocument/2006/relationships/hyperlink" Target="mailto:iulian@firemail.cc" TargetMode="Externa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4" y="1253836"/>
            <a:ext cx="5881539" cy="2565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CS50 SQL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Final Project: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PCSHOP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817417" y="3885650"/>
            <a:ext cx="2126674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Iulian </a:t>
            </a:r>
            <a:r>
              <a:rPr lang="en-US" sz="2000" dirty="0" err="1"/>
              <a:t>Ionel</a:t>
            </a:r>
            <a:r>
              <a:rPr lang="en-US" sz="2000" dirty="0"/>
              <a:t> </a:t>
            </a:r>
            <a:r>
              <a:rPr lang="ro-RO" sz="2000" dirty="0"/>
              <a:t>Bocșe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EC2AE-249C-4E3B-B345-2651A300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573" y="3683659"/>
            <a:ext cx="1231701" cy="1231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b_iulian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2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iulian</a:t>
            </a:r>
            <a:r>
              <a:rPr lang="en-US" dirty="0"/>
              <a:t>-b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4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29/12/2023</a:t>
            </a:r>
            <a:endParaRPr dirty="0"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C7392-7C75-4128-8EA9-AAC25B649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348" y="1025345"/>
            <a:ext cx="584209" cy="5715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B6EBB0-921F-41BB-91DD-B20DC2E18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4348" y="2365108"/>
            <a:ext cx="895173" cy="504323"/>
          </a:xfrm>
          <a:prstGeom prst="rect">
            <a:avLst/>
          </a:prstGeom>
        </p:spPr>
      </p:pic>
      <p:sp>
        <p:nvSpPr>
          <p:cNvPr id="22" name="Google Shape;412;p38">
            <a:extLst>
              <a:ext uri="{FF2B5EF4-FFF2-40B4-BE49-F238E27FC236}">
                <a16:creationId xmlns:a16="http://schemas.microsoft.com/office/drawing/2014/main" id="{B953B4E4-59CD-4916-969D-A649127C7381}"/>
              </a:ext>
            </a:extLst>
          </p:cNvPr>
          <p:cNvSpPr txBox="1">
            <a:spLocks/>
          </p:cNvSpPr>
          <p:nvPr/>
        </p:nvSpPr>
        <p:spPr>
          <a:xfrm>
            <a:off x="1200575" y="4338365"/>
            <a:ext cx="1674244" cy="4575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4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Bucharest, RO</a:t>
            </a:r>
            <a:endParaRPr lang="ro-R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TABLES</a:t>
            </a:r>
            <a:endParaRPr dirty="0"/>
          </a:p>
        </p:txBody>
      </p:sp>
      <p:graphicFrame>
        <p:nvGraphicFramePr>
          <p:cNvPr id="261" name="Google Shape;261;p30"/>
          <p:cNvGraphicFramePr/>
          <p:nvPr>
            <p:extLst>
              <p:ext uri="{D42A27DB-BD31-4B8C-83A1-F6EECF244321}">
                <p14:modId xmlns:p14="http://schemas.microsoft.com/office/powerpoint/2010/main" val="4264618320"/>
              </p:ext>
            </p:extLst>
          </p:nvPr>
        </p:nvGraphicFramePr>
        <p:xfrm>
          <a:off x="772387" y="1200273"/>
          <a:ext cx="7599225" cy="3132600"/>
        </p:xfrm>
        <a:graphic>
          <a:graphicData uri="http://schemas.openxmlformats.org/drawingml/2006/table">
            <a:tbl>
              <a:tblPr>
                <a:noFill/>
                <a:tableStyleId>{99D2299B-C009-45C2-8E7E-0347703FA219}</a:tableStyleId>
              </a:tblPr>
              <a:tblGrid>
                <a:gridCol w="243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CPUs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Processors and their specifications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effectLst/>
                          <a:latin typeface="Cairo"/>
                          <a:ea typeface="Cairo"/>
                          <a:cs typeface="Cairo"/>
                          <a:sym typeface="Cairo"/>
                        </a:rPr>
                        <a:t>GPUs</a:t>
                      </a:r>
                      <a:endParaRPr sz="1100" b="1" u="none" dirty="0">
                        <a:solidFill>
                          <a:schemeClr val="dk1"/>
                        </a:solidFill>
                        <a:effectLst/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Graphics cards and their specifications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PSUs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Power supply units and their specifications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MOBOs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Motherboards and their specifications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Computers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Computers, details about them and the components that they’re made of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Customers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Customer identification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Orders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Order details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45654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Order Items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Rows present in </a:t>
                      </a: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Orders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table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32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5BCD5-F7CA-4FE6-8999-582AD36B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25" y="392332"/>
            <a:ext cx="6048657" cy="4222137"/>
          </a:xfrm>
          <a:prstGeom prst="rect">
            <a:avLst/>
          </a:prstGeom>
        </p:spPr>
      </p:pic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744192" y="475459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E:R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42;p48">
            <a:extLst>
              <a:ext uri="{FF2B5EF4-FFF2-40B4-BE49-F238E27FC236}">
                <a16:creationId xmlns:a16="http://schemas.microsoft.com/office/drawing/2014/main" id="{91DA1E57-0814-45E9-A05E-BE84E69BA4FC}"/>
              </a:ext>
            </a:extLst>
          </p:cNvPr>
          <p:cNvSpPr txBox="1">
            <a:spLocks/>
          </p:cNvSpPr>
          <p:nvPr/>
        </p:nvSpPr>
        <p:spPr>
          <a:xfrm>
            <a:off x="713225" y="2425272"/>
            <a:ext cx="32817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400" dirty="0" err="1"/>
              <a:t>iulian</a:t>
            </a:r>
            <a:r>
              <a:rPr lang="en-US" sz="2400" dirty="0"/>
              <a:t>-b</a:t>
            </a:r>
          </a:p>
          <a:p>
            <a:pPr marL="0" indent="0"/>
            <a:r>
              <a:rPr lang="en-US" sz="2400" dirty="0" err="1"/>
              <a:t>b_iulian</a:t>
            </a:r>
            <a:endParaRPr lang="en-US" sz="1600" dirty="0"/>
          </a:p>
        </p:txBody>
      </p:sp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713225" y="747262"/>
            <a:ext cx="4821666" cy="1081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</a:t>
            </a:r>
            <a:r>
              <a:rPr lang="en-US" sz="7200" dirty="0"/>
              <a:t>you!</a:t>
            </a:r>
            <a:endParaRPr sz="7200" dirty="0"/>
          </a:p>
        </p:txBody>
      </p:sp>
      <p:sp>
        <p:nvSpPr>
          <p:cNvPr id="542" name="Google Shape;542;p48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4"/>
              </a:rPr>
              <a:t>iulian@firemail.cc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iulibocse@gmail.com</a:t>
            </a:r>
            <a:br>
              <a:rPr lang="en-US" sz="1600" dirty="0"/>
            </a:br>
            <a:endParaRPr sz="1600" dirty="0"/>
          </a:p>
        </p:txBody>
      </p:sp>
      <p:sp>
        <p:nvSpPr>
          <p:cNvPr id="543" name="Google Shape;543;p48"/>
          <p:cNvSpPr txBox="1"/>
          <p:nvPr/>
        </p:nvSpPr>
        <p:spPr>
          <a:xfrm>
            <a:off x="713225" y="4135838"/>
            <a:ext cx="3278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Please keep this slide for attribution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F048F-9D14-48D1-BDAB-8CF41102BBFC}"/>
              </a:ext>
            </a:extLst>
          </p:cNvPr>
          <p:cNvSpPr/>
          <p:nvPr/>
        </p:nvSpPr>
        <p:spPr>
          <a:xfrm>
            <a:off x="713225" y="3402106"/>
            <a:ext cx="3278700" cy="1102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45DA-B7CA-431B-AEE0-2F41AD494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077" y="2571750"/>
            <a:ext cx="252782" cy="24728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854B2DE-AA8D-426E-98B2-7E0232348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4542" y="2998135"/>
            <a:ext cx="374633" cy="2110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98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Cairo</vt:lpstr>
      <vt:lpstr>Nunito Light</vt:lpstr>
      <vt:lpstr>PT Sans</vt:lpstr>
      <vt:lpstr>Space Grotesk</vt:lpstr>
      <vt:lpstr>Data Migration Project Proposal by Slidesgo</vt:lpstr>
      <vt:lpstr>CS50 SQL  Final Project: PCSHOP</vt:lpstr>
      <vt:lpstr>b_iulian</vt:lpstr>
      <vt:lpstr>TABLES</vt:lpstr>
      <vt:lpstr>E:R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SQL  Final Project: PCSHOP</dc:title>
  <cp:lastModifiedBy>Lenovo</cp:lastModifiedBy>
  <cp:revision>4</cp:revision>
  <dcterms:modified xsi:type="dcterms:W3CDTF">2023-12-29T04:25:40Z</dcterms:modified>
</cp:coreProperties>
</file>