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omfortaa" panose="020B0604020202020204" charset="0"/>
      <p:regular r:id="rId13"/>
      <p:bold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A7355F-DDC0-4850-B951-7BA1265BFFA0}" v="9" dt="2022-07-25T14:39:49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e Iulian" userId="0d0d2f347f86b932" providerId="LiveId" clId="{C1A7355F-DDC0-4850-B951-7BA1265BFFA0}"/>
    <pc:docChg chg="undo redo custSel addSld delSld modSld">
      <pc:chgData name="Pascale Iulian" userId="0d0d2f347f86b932" providerId="LiveId" clId="{C1A7355F-DDC0-4850-B951-7BA1265BFFA0}" dt="2022-07-25T14:40:17.455" v="92" actId="20577"/>
      <pc:docMkLst>
        <pc:docMk/>
      </pc:docMkLst>
      <pc:sldChg chg="addSp delSp modSp mod">
        <pc:chgData name="Pascale Iulian" userId="0d0d2f347f86b932" providerId="LiveId" clId="{C1A7355F-DDC0-4850-B951-7BA1265BFFA0}" dt="2022-07-25T14:24:41.488" v="4" actId="14100"/>
        <pc:sldMkLst>
          <pc:docMk/>
          <pc:sldMk cId="0" sldId="259"/>
        </pc:sldMkLst>
        <pc:picChg chg="add mod">
          <ac:chgData name="Pascale Iulian" userId="0d0d2f347f86b932" providerId="LiveId" clId="{C1A7355F-DDC0-4850-B951-7BA1265BFFA0}" dt="2022-07-25T14:24:41.488" v="4" actId="14100"/>
          <ac:picMkLst>
            <pc:docMk/>
            <pc:sldMk cId="0" sldId="259"/>
            <ac:picMk id="3" creationId="{6607AC33-D062-AB0A-38C0-FC236EE3CD9F}"/>
          </ac:picMkLst>
        </pc:picChg>
        <pc:picChg chg="del">
          <ac:chgData name="Pascale Iulian" userId="0d0d2f347f86b932" providerId="LiveId" clId="{C1A7355F-DDC0-4850-B951-7BA1265BFFA0}" dt="2022-07-25T14:24:14.328" v="0" actId="478"/>
          <ac:picMkLst>
            <pc:docMk/>
            <pc:sldMk cId="0" sldId="259"/>
            <ac:picMk id="72" creationId="{00000000-0000-0000-0000-000000000000}"/>
          </ac:picMkLst>
        </pc:picChg>
      </pc:sldChg>
      <pc:sldChg chg="addSp delSp modSp mod">
        <pc:chgData name="Pascale Iulian" userId="0d0d2f347f86b932" providerId="LiveId" clId="{C1A7355F-DDC0-4850-B951-7BA1265BFFA0}" dt="2022-07-25T14:25:59.432" v="16" actId="931"/>
        <pc:sldMkLst>
          <pc:docMk/>
          <pc:sldMk cId="0" sldId="260"/>
        </pc:sldMkLst>
        <pc:picChg chg="add del mod">
          <ac:chgData name="Pascale Iulian" userId="0d0d2f347f86b932" providerId="LiveId" clId="{C1A7355F-DDC0-4850-B951-7BA1265BFFA0}" dt="2022-07-25T14:25:59.432" v="16" actId="931"/>
          <ac:picMkLst>
            <pc:docMk/>
            <pc:sldMk cId="0" sldId="260"/>
            <ac:picMk id="3" creationId="{A97EA610-97E1-7901-64F4-1A94C5859B3C}"/>
          </ac:picMkLst>
        </pc:picChg>
        <pc:picChg chg="del">
          <ac:chgData name="Pascale Iulian" userId="0d0d2f347f86b932" providerId="LiveId" clId="{C1A7355F-DDC0-4850-B951-7BA1265BFFA0}" dt="2022-07-25T14:24:56.794" v="5" actId="478"/>
          <ac:picMkLst>
            <pc:docMk/>
            <pc:sldMk cId="0" sldId="260"/>
            <ac:picMk id="77" creationId="{00000000-0000-0000-0000-000000000000}"/>
          </ac:picMkLst>
        </pc:picChg>
      </pc:sldChg>
      <pc:sldChg chg="addSp delSp modSp add del mod">
        <pc:chgData name="Pascale Iulian" userId="0d0d2f347f86b932" providerId="LiveId" clId="{C1A7355F-DDC0-4850-B951-7BA1265BFFA0}" dt="2022-07-25T14:36:11.233" v="69" actId="1076"/>
        <pc:sldMkLst>
          <pc:docMk/>
          <pc:sldMk cId="0" sldId="262"/>
        </pc:sldMkLst>
        <pc:picChg chg="add mod">
          <ac:chgData name="Pascale Iulian" userId="0d0d2f347f86b932" providerId="LiveId" clId="{C1A7355F-DDC0-4850-B951-7BA1265BFFA0}" dt="2022-07-25T14:36:11.233" v="69" actId="1076"/>
          <ac:picMkLst>
            <pc:docMk/>
            <pc:sldMk cId="0" sldId="262"/>
            <ac:picMk id="3" creationId="{68661282-2961-9326-C369-A26975E5EC29}"/>
          </ac:picMkLst>
        </pc:picChg>
        <pc:picChg chg="del">
          <ac:chgData name="Pascale Iulian" userId="0d0d2f347f86b932" providerId="LiveId" clId="{C1A7355F-DDC0-4850-B951-7BA1265BFFA0}" dt="2022-07-25T14:35:36.498" v="58" actId="478"/>
          <ac:picMkLst>
            <pc:docMk/>
            <pc:sldMk cId="0" sldId="262"/>
            <ac:picMk id="99" creationId="{00000000-0000-0000-0000-000000000000}"/>
          </ac:picMkLst>
        </pc:picChg>
      </pc:sldChg>
      <pc:sldChg chg="addSp delSp modSp mod">
        <pc:chgData name="Pascale Iulian" userId="0d0d2f347f86b932" providerId="LiveId" clId="{C1A7355F-DDC0-4850-B951-7BA1265BFFA0}" dt="2022-07-25T14:26:55.850" v="24" actId="1076"/>
        <pc:sldMkLst>
          <pc:docMk/>
          <pc:sldMk cId="0" sldId="263"/>
        </pc:sldMkLst>
        <pc:picChg chg="add mod">
          <ac:chgData name="Pascale Iulian" userId="0d0d2f347f86b932" providerId="LiveId" clId="{C1A7355F-DDC0-4850-B951-7BA1265BFFA0}" dt="2022-07-25T14:26:55.850" v="24" actId="1076"/>
          <ac:picMkLst>
            <pc:docMk/>
            <pc:sldMk cId="0" sldId="263"/>
            <ac:picMk id="3" creationId="{AEC21D47-E923-79DC-5740-83AA699A0A77}"/>
          </ac:picMkLst>
        </pc:picChg>
        <pc:picChg chg="del">
          <ac:chgData name="Pascale Iulian" userId="0d0d2f347f86b932" providerId="LiveId" clId="{C1A7355F-DDC0-4850-B951-7BA1265BFFA0}" dt="2022-07-25T14:26:32.226" v="17" actId="478"/>
          <ac:picMkLst>
            <pc:docMk/>
            <pc:sldMk cId="0" sldId="263"/>
            <ac:picMk id="105" creationId="{00000000-0000-0000-0000-000000000000}"/>
          </ac:picMkLst>
        </pc:picChg>
      </pc:sldChg>
      <pc:sldChg chg="addSp delSp modSp mod">
        <pc:chgData name="Pascale Iulian" userId="0d0d2f347f86b932" providerId="LiveId" clId="{C1A7355F-DDC0-4850-B951-7BA1265BFFA0}" dt="2022-07-25T14:39:53.368" v="79" actId="962"/>
        <pc:sldMkLst>
          <pc:docMk/>
          <pc:sldMk cId="0" sldId="264"/>
        </pc:sldMkLst>
        <pc:picChg chg="del">
          <ac:chgData name="Pascale Iulian" userId="0d0d2f347f86b932" providerId="LiveId" clId="{C1A7355F-DDC0-4850-B951-7BA1265BFFA0}" dt="2022-07-25T14:39:43.673" v="75" actId="478"/>
          <ac:picMkLst>
            <pc:docMk/>
            <pc:sldMk cId="0" sldId="264"/>
            <ac:picMk id="2" creationId="{A18A312A-2FC2-866F-B496-EB0E354D443B}"/>
          </ac:picMkLst>
        </pc:picChg>
        <pc:picChg chg="add mod">
          <ac:chgData name="Pascale Iulian" userId="0d0d2f347f86b932" providerId="LiveId" clId="{C1A7355F-DDC0-4850-B951-7BA1265BFFA0}" dt="2022-07-25T14:38:53.166" v="74" actId="1076"/>
          <ac:picMkLst>
            <pc:docMk/>
            <pc:sldMk cId="0" sldId="264"/>
            <ac:picMk id="4" creationId="{48F3B438-0D00-DD17-708F-E2A28E62B20B}"/>
          </ac:picMkLst>
        </pc:picChg>
        <pc:picChg chg="add mod">
          <ac:chgData name="Pascale Iulian" userId="0d0d2f347f86b932" providerId="LiveId" clId="{C1A7355F-DDC0-4850-B951-7BA1265BFFA0}" dt="2022-07-25T14:39:53.368" v="79" actId="962"/>
          <ac:picMkLst>
            <pc:docMk/>
            <pc:sldMk cId="0" sldId="264"/>
            <ac:picMk id="6" creationId="{2B1596E2-F23A-025C-0DC8-8A40DF561127}"/>
          </ac:picMkLst>
        </pc:picChg>
        <pc:picChg chg="del">
          <ac:chgData name="Pascale Iulian" userId="0d0d2f347f86b932" providerId="LiveId" clId="{C1A7355F-DDC0-4850-B951-7BA1265BFFA0}" dt="2022-07-25T14:38:43.716" v="70" actId="478"/>
          <ac:picMkLst>
            <pc:docMk/>
            <pc:sldMk cId="0" sldId="264"/>
            <ac:picMk id="111" creationId="{00000000-0000-0000-0000-000000000000}"/>
          </ac:picMkLst>
        </pc:picChg>
      </pc:sldChg>
      <pc:sldChg chg="addSp delSp modSp mod">
        <pc:chgData name="Pascale Iulian" userId="0d0d2f347f86b932" providerId="LiveId" clId="{C1A7355F-DDC0-4850-B951-7BA1265BFFA0}" dt="2022-07-25T14:40:17.455" v="92" actId="20577"/>
        <pc:sldMkLst>
          <pc:docMk/>
          <pc:sldMk cId="0" sldId="265"/>
        </pc:sldMkLst>
        <pc:spChg chg="mod">
          <ac:chgData name="Pascale Iulian" userId="0d0d2f347f86b932" providerId="LiveId" clId="{C1A7355F-DDC0-4850-B951-7BA1265BFFA0}" dt="2022-07-25T14:40:17.455" v="92" actId="20577"/>
          <ac:spMkLst>
            <pc:docMk/>
            <pc:sldMk cId="0" sldId="265"/>
            <ac:spMk id="119" creationId="{00000000-0000-0000-0000-000000000000}"/>
          </ac:spMkLst>
        </pc:spChg>
        <pc:picChg chg="add mod">
          <ac:chgData name="Pascale Iulian" userId="0d0d2f347f86b932" providerId="LiveId" clId="{C1A7355F-DDC0-4850-B951-7BA1265BFFA0}" dt="2022-07-25T14:30:31.614" v="29" actId="962"/>
          <ac:picMkLst>
            <pc:docMk/>
            <pc:sldMk cId="0" sldId="265"/>
            <ac:picMk id="3" creationId="{580B971E-3CBE-AC9F-F730-AADC51E54DFD}"/>
          </ac:picMkLst>
        </pc:picChg>
        <pc:picChg chg="del">
          <ac:chgData name="Pascale Iulian" userId="0d0d2f347f86b932" providerId="LiveId" clId="{C1A7355F-DDC0-4850-B951-7BA1265BFFA0}" dt="2022-07-25T14:30:21.781" v="25" actId="478"/>
          <ac:picMkLst>
            <pc:docMk/>
            <pc:sldMk cId="0" sldId="265"/>
            <ac:picMk id="12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63af277c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63af277c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63af277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63af277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63af277c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63af277c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63af277c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63af277c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63af277c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63af277c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63af277c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63af277c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63af277c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63af277c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3af277c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63af277c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3af277c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3af277c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 dirty="0" err="1">
                <a:latin typeface="Comfortaa"/>
                <a:ea typeface="Comfortaa"/>
                <a:cs typeface="Comfortaa"/>
                <a:sym typeface="Comfortaa"/>
              </a:rPr>
              <a:t>Redresor</a:t>
            </a:r>
            <a:r>
              <a:rPr lang="en-GB" sz="4700">
                <a:latin typeface="Comfortaa"/>
                <a:ea typeface="Comfortaa"/>
                <a:cs typeface="Comfortaa"/>
                <a:sym typeface="Comfortaa"/>
              </a:rPr>
              <a:t> mono-alternanță</a:t>
            </a:r>
            <a:r>
              <a:rPr lang="en-GB" sz="4700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sz="4700" dirty="0" err="1">
                <a:latin typeface="Comfortaa"/>
                <a:ea typeface="Comfortaa"/>
                <a:cs typeface="Comfortaa"/>
                <a:sym typeface="Comfortaa"/>
              </a:rPr>
              <a:t>fără</a:t>
            </a:r>
            <a:r>
              <a:rPr lang="en-GB" sz="4700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sz="4700" dirty="0" err="1">
                <a:latin typeface="Comfortaa"/>
                <a:ea typeface="Comfortaa"/>
                <a:cs typeface="Comfortaa"/>
                <a:sym typeface="Comfortaa"/>
              </a:rPr>
              <a:t>filtru</a:t>
            </a:r>
            <a:r>
              <a:rPr lang="en-GB" sz="4700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sz="4700" dirty="0" err="1">
                <a:latin typeface="Comfortaa"/>
                <a:ea typeface="Comfortaa"/>
                <a:cs typeface="Comfortaa"/>
                <a:sym typeface="Comfortaa"/>
              </a:rPr>
              <a:t>capacitiv</a:t>
            </a:r>
            <a:endParaRPr sz="47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Pascale Iulian,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Grupa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2121,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Seria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490425"/>
            <a:ext cx="8520600" cy="4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Din tab-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ul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Proiect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se pot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accesa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informații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despre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autor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bibliografie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aspectele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teoretice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o-RO" dirty="0">
                <a:latin typeface="Montserrat"/>
                <a:ea typeface="Montserrat"/>
                <a:cs typeface="Montserrat"/>
                <a:sym typeface="Montserrat"/>
              </a:rPr>
              <a:t>și prezentarea per ansamblu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o-RO" dirty="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proiectului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580B971E-3CBE-AC9F-F730-AADC51E54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478" y="1464022"/>
            <a:ext cx="3938616" cy="28765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Tema proiectului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Circuitul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pe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baza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căruia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fost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realizat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acest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proiect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este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cel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redresor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mono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alternanță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fără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filtru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capacitiv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ro-RO" dirty="0">
                <a:latin typeface="Montserrat"/>
                <a:ea typeface="Montserrat"/>
                <a:cs typeface="Montserrat"/>
                <a:sym typeface="Montserrat"/>
              </a:rPr>
              <a:t> Scopul proiectului este de a ilustra funcționarea corectă a circuitului pe baza ecuațiilor.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703" y="2350255"/>
            <a:ext cx="6006593" cy="235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26750" y="2067000"/>
            <a:ext cx="2890500" cy="10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"/>
                <a:ea typeface="Comfortaa"/>
                <a:cs typeface="Comfortaa"/>
                <a:sym typeface="Comfortaa"/>
              </a:rPr>
              <a:t>Interfata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607AC33-D062-AB0A-38C0-FC236EE3C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60" y="48700"/>
            <a:ext cx="8590762" cy="5094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97EA610-97E1-7901-64F4-1A94C585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3" y="0"/>
            <a:ext cx="871369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Ecuațiile folosite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935625"/>
            <a:ext cx="30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Raportul de transformare: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175" y="1091750"/>
            <a:ext cx="2558900" cy="6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00125"/>
            <a:ext cx="2492257" cy="6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9800" y="1792175"/>
            <a:ext cx="10096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6050" y="2666288"/>
            <a:ext cx="3571400" cy="4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60450" y="2666300"/>
            <a:ext cx="3255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Tensiunea pe sarcina rezistivă: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988" y="3156175"/>
            <a:ext cx="353377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60450" y="3292700"/>
            <a:ext cx="42114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Tensiunea medie (redresată) în sarcină: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72438" y="3878750"/>
            <a:ext cx="367665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60450" y="4016950"/>
            <a:ext cx="42114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Tensiunea efectivă: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Implementare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Inițial, când lansați interfața, apare o fereastra de unde se pot seta parametri circuitului și semnalului pe care doriți să îl redresați. Acestea au un set de valori implicite.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8661282-2961-9326-C369-A26975E5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747" y="2272395"/>
            <a:ext cx="6649791" cy="27335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46250" y="637050"/>
            <a:ext cx="3143100" cy="3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Apoi, după setarea acestora, apare interfața principală unde se poate vizualiza semnalul redresat. Parametri se pot schimba și din această instanță a interfeței. Sunt afișate de asemenea și rezultatele ecuațiilor de mai sus în funcție de parametri aleși.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EC21D47-E923-79DC-5740-83AA699A0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701" y="716923"/>
            <a:ext cx="5528318" cy="35379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70538" y="206775"/>
            <a:ext cx="36480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În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fișierul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start_interfata.m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sunt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inițializate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toate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variabilele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necesare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funcționării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circuitului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5980825" y="2452125"/>
            <a:ext cx="3043800" cy="25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În fișierul </a:t>
            </a: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interfata.m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sunt implementate ecuațiile si elementele interfeței, cum ar fi RadioGroups.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4329825" y="2339953"/>
            <a:ext cx="1519400" cy="2751050"/>
          </a:xfrm>
          <a:prstGeom prst="rect">
            <a:avLst/>
          </a:prstGeom>
          <a:noFill/>
          <a:ln>
            <a:noFill/>
          </a:ln>
        </p:spPr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8F3B438-0D00-DD17-708F-E2A28E62B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389" y="456121"/>
            <a:ext cx="3590951" cy="163831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B1596E2-F23A-025C-0DC8-8A40DF561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40" y="1841468"/>
            <a:ext cx="2952772" cy="24479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201</Words>
  <Application>Microsoft Office PowerPoint</Application>
  <PresentationFormat>On-screen Show (16:9)</PresentationFormat>
  <Paragraphs>16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Comfortaa</vt:lpstr>
      <vt:lpstr>Arial</vt:lpstr>
      <vt:lpstr>Montserrat</vt:lpstr>
      <vt:lpstr>Simple Dark</vt:lpstr>
      <vt:lpstr>Redresor mono-alternanță fără filtru capacitiv</vt:lpstr>
      <vt:lpstr>Tema proiectului</vt:lpstr>
      <vt:lpstr>Interfata</vt:lpstr>
      <vt:lpstr>PowerPoint Presentation</vt:lpstr>
      <vt:lpstr>PowerPoint Presentation</vt:lpstr>
      <vt:lpstr>Ecuațiile folosite</vt:lpstr>
      <vt:lpstr>Implementare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Redresor mono alternanță fără filtru capacitiv</dc:title>
  <cp:lastModifiedBy>Pascale Iulian</cp:lastModifiedBy>
  <cp:revision>2</cp:revision>
  <dcterms:modified xsi:type="dcterms:W3CDTF">2022-07-25T14:40:23Z</dcterms:modified>
</cp:coreProperties>
</file>