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7" autoAdjust="0"/>
    <p:restoredTop sz="94695"/>
  </p:normalViewPr>
  <p:slideViewPr>
    <p:cSldViewPr>
      <p:cViewPr varScale="1">
        <p:scale>
          <a:sx n="103" d="100"/>
          <a:sy n="103" d="100"/>
        </p:scale>
        <p:origin x="13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779662"/>
            <a:ext cx="7344816" cy="73493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514600"/>
            <a:ext cx="7291536" cy="3429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4993482"/>
            <a:ext cx="2133600" cy="150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5393-CEE0-44B6-B315-62DA2003572E}" type="datetimeFigureOut">
              <a:rPr lang="en-US" smtClean="0"/>
              <a:pPr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4993482"/>
            <a:ext cx="3276600" cy="150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993482"/>
            <a:ext cx="2133600" cy="150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0D3127-39B2-44DC-A6D7-B7FE0109E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05979"/>
            <a:ext cx="57150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475756"/>
            <a:ext cx="8077199" cy="118348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1275606"/>
            <a:ext cx="8077199" cy="120015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00151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00600" y="1200151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412" y="1151335"/>
            <a:ext cx="38877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412" y="1631156"/>
            <a:ext cx="38877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4800600" y="1151335"/>
            <a:ext cx="38877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4800600" y="1631156"/>
            <a:ext cx="38877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204787"/>
            <a:ext cx="2819400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04788"/>
            <a:ext cx="49530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076326"/>
            <a:ext cx="2819400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4330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0243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6835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5393-CEE0-44B6-B315-62DA2003572E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3127-39B2-44DC-A6D7-B7FE0109E1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05979"/>
            <a:ext cx="82809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200150"/>
            <a:ext cx="8280920" cy="360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60" y="4986704"/>
            <a:ext cx="2284040" cy="1222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64D05393-CEE0-44B6-B315-62DA2003572E}" type="datetimeFigureOut">
              <a:rPr lang="en-US" smtClean="0"/>
              <a:pPr/>
              <a:t>1/7/22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4977179"/>
            <a:ext cx="3276600" cy="1222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977179"/>
            <a:ext cx="2339280" cy="1222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860D3127-39B2-44DC-A6D7-B7FE0109E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hslpick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hslpicker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Introducere</a:t>
            </a:r>
            <a:r>
              <a:rPr lang="en-US" dirty="0"/>
              <a:t> in HTML </a:t>
            </a:r>
            <a:r>
              <a:rPr lang="en-US" dirty="0" err="1"/>
              <a:t>si</a:t>
            </a:r>
            <a:r>
              <a:rPr lang="en-US" dirty="0"/>
              <a:t>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Adrian Adiaconitei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1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40" y="10060"/>
            <a:ext cx="8280920" cy="857250"/>
          </a:xfrm>
        </p:spPr>
        <p:txBody>
          <a:bodyPr/>
          <a:lstStyle/>
          <a:p>
            <a:pPr algn="l"/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40" y="742950"/>
            <a:ext cx="8521960" cy="3603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9. </a:t>
            </a:r>
            <a:r>
              <a:rPr lang="it-IT" sz="2000" dirty="0"/>
              <a:t>Sa se scrie stilurile intr-un fisier </a:t>
            </a:r>
            <a:r>
              <a:rPr lang="it-IT" sz="2000" b="1" dirty="0"/>
              <a:t>extern 09.css </a:t>
            </a:r>
            <a:r>
              <a:rPr lang="it-IT" sz="2000" dirty="0"/>
              <a:t>pentru a obtine urmatorul tabel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68" y="1428750"/>
            <a:ext cx="5529263" cy="33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Care sunt principalele componente ale HTML pentru descrierea continutului unei pagini web? Scrieti aceasta structura HTML.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8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Sa se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HTML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07" y="1733550"/>
            <a:ext cx="6629400" cy="29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2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Sa se </a:t>
            </a:r>
            <a:r>
              <a:rPr lang="en-US" dirty="0" err="1"/>
              <a:t>scrie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HTML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17501"/>
            <a:ext cx="2362200" cy="29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9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it-IT" dirty="0"/>
              <a:t>Sa se scrie stilurile </a:t>
            </a:r>
            <a:r>
              <a:rPr lang="it-IT" b="1" dirty="0"/>
              <a:t>inline </a:t>
            </a:r>
            <a:r>
              <a:rPr lang="it-IT" dirty="0"/>
              <a:t>pentru a obtine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04" y="2104341"/>
            <a:ext cx="8073031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3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it-IT" dirty="0"/>
              <a:t>Sa se scrie stilurile </a:t>
            </a:r>
          </a:p>
          <a:p>
            <a:pPr marL="0" indent="0">
              <a:buNone/>
            </a:pPr>
            <a:r>
              <a:rPr lang="it-IT" b="1" dirty="0"/>
              <a:t>embedded </a:t>
            </a:r>
            <a:r>
              <a:rPr lang="it-IT" dirty="0"/>
              <a:t>pentru a obtine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Obs.: </a:t>
            </a:r>
            <a:r>
              <a:rPr lang="en-US" sz="2400" dirty="0" err="1"/>
              <a:t>Numarul</a:t>
            </a:r>
            <a:r>
              <a:rPr lang="en-US" sz="2400" dirty="0"/>
              <a:t> de </a:t>
            </a:r>
            <a:r>
              <a:rPr lang="en-US" sz="2400" dirty="0" err="1"/>
              <a:t>paragrafe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varia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Penturu</a:t>
            </a:r>
            <a:r>
              <a:rPr lang="en-US" sz="2400" dirty="0"/>
              <a:t> </a:t>
            </a:r>
            <a:r>
              <a:rPr lang="en-US" sz="2400" dirty="0" err="1"/>
              <a:t>generarea</a:t>
            </a:r>
            <a:r>
              <a:rPr lang="en-US" sz="2400" dirty="0"/>
              <a:t> </a:t>
            </a:r>
            <a:r>
              <a:rPr lang="en-US" sz="2400" dirty="0" err="1"/>
              <a:t>culorilor</a:t>
            </a:r>
            <a:r>
              <a:rPr lang="en-US" sz="2400" dirty="0"/>
              <a:t> </a:t>
            </a:r>
            <a:r>
              <a:rPr lang="en-US" sz="2400" dirty="0" err="1"/>
              <a:t>puteti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folosi</a:t>
            </a:r>
            <a:r>
              <a:rPr lang="en-US" sz="2400" dirty="0"/>
              <a:t>: 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hslpicker.com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61950"/>
            <a:ext cx="4383838" cy="42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6. </a:t>
            </a:r>
            <a:r>
              <a:rPr lang="it-IT" dirty="0"/>
              <a:t>Sa se scrie stilurile </a:t>
            </a:r>
          </a:p>
          <a:p>
            <a:pPr marL="0" indent="0">
              <a:buNone/>
            </a:pPr>
            <a:r>
              <a:rPr lang="it-IT" b="1" dirty="0"/>
              <a:t>embedded </a:t>
            </a:r>
            <a:r>
              <a:rPr lang="it-IT" dirty="0"/>
              <a:t>pentru a obtine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Obs.: </a:t>
            </a:r>
            <a:r>
              <a:rPr lang="en-US" sz="2400" dirty="0" err="1"/>
              <a:t>Numaratoarea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generata</a:t>
            </a:r>
            <a:r>
              <a:rPr lang="en-US" sz="2400" dirty="0"/>
              <a:t> automat</a:t>
            </a:r>
          </a:p>
          <a:p>
            <a:pPr marL="0" indent="0">
              <a:buNone/>
            </a:pP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generarea</a:t>
            </a:r>
            <a:r>
              <a:rPr lang="en-US" sz="2400" dirty="0"/>
              <a:t> </a:t>
            </a:r>
            <a:r>
              <a:rPr lang="en-US" sz="2400" dirty="0" err="1"/>
              <a:t>culorilor</a:t>
            </a:r>
            <a:r>
              <a:rPr lang="en-US" sz="2400" dirty="0"/>
              <a:t> </a:t>
            </a:r>
            <a:r>
              <a:rPr lang="en-US" sz="2400" dirty="0" err="1"/>
              <a:t>puteti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folosi</a:t>
            </a:r>
            <a:r>
              <a:rPr lang="en-US" sz="2400" dirty="0"/>
              <a:t>: 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err="1">
                <a:hlinkClick r:id="rId2"/>
              </a:rPr>
              <a:t>hslpicker.com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950" y="0"/>
            <a:ext cx="1350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3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7. </a:t>
            </a:r>
            <a:r>
              <a:rPr lang="it-IT" dirty="0"/>
              <a:t>Sa se scrie stilurile intr-un fisier </a:t>
            </a:r>
            <a:r>
              <a:rPr lang="it-IT" b="1" dirty="0"/>
              <a:t>extern 07.css </a:t>
            </a:r>
            <a:r>
              <a:rPr lang="it-IT" dirty="0"/>
              <a:t>pentru a obtine urmatorul meniu </a:t>
            </a:r>
            <a:r>
              <a:rPr lang="it-IT" b="1" dirty="0"/>
              <a:t>nav &gt; ul &gt;li &gt;a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fonturi</a:t>
            </a:r>
            <a:r>
              <a:rPr lang="en-US" dirty="0"/>
              <a:t> </a:t>
            </a:r>
            <a:r>
              <a:rPr lang="en-US" dirty="0" err="1"/>
              <a:t>puteti</a:t>
            </a:r>
            <a:r>
              <a:rPr lang="en-US" dirty="0"/>
              <a:t>  </a:t>
            </a:r>
            <a:r>
              <a:rPr lang="en-US" dirty="0" err="1"/>
              <a:t>folosi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fonts.google.com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350"/>
            <a:ext cx="7772400" cy="8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040" y="10060"/>
            <a:ext cx="8280920" cy="857250"/>
          </a:xfrm>
        </p:spPr>
        <p:txBody>
          <a:bodyPr/>
          <a:lstStyle/>
          <a:p>
            <a:pPr algn="l"/>
            <a:r>
              <a:rPr lang="en-US" dirty="0" err="1"/>
              <a:t>Recapitulare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40" y="742950"/>
            <a:ext cx="8521960" cy="3603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 </a:t>
            </a:r>
            <a:r>
              <a:rPr lang="it-IT" sz="2000" dirty="0"/>
              <a:t>Sa se scrie stilurile intr-un fisier </a:t>
            </a:r>
            <a:r>
              <a:rPr lang="it-IT" sz="2000" b="1" dirty="0"/>
              <a:t>extern 08.css </a:t>
            </a:r>
            <a:r>
              <a:rPr lang="it-IT" sz="2000" dirty="0"/>
              <a:t>pentru a obtine urmatorul chenar, </a:t>
            </a:r>
            <a:r>
              <a:rPr lang="it-IT" sz="2000" b="1" dirty="0"/>
              <a:t>section </a:t>
            </a:r>
            <a:r>
              <a:rPr lang="it-IT" sz="2000" dirty="0"/>
              <a:t>cu</a:t>
            </a:r>
            <a:r>
              <a:rPr lang="it-IT" sz="2000" b="1" dirty="0"/>
              <a:t> div &gt; p    div &gt; img 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60" y="1565739"/>
            <a:ext cx="7467600" cy="33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21093"/>
      </p:ext>
    </p:extLst>
  </p:cSld>
  <p:clrMapOvr>
    <a:masterClrMapping/>
  </p:clrMapOvr>
</p:sld>
</file>

<file path=ppt/theme/theme1.xml><?xml version="1.0" encoding="utf-8"?>
<a:theme xmlns:a="http://schemas.openxmlformats.org/drawingml/2006/main" name="i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LINKac 16-9</Template>
  <TotalTime>524</TotalTime>
  <Words>212</Words>
  <Application>Microsoft Macintosh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ita</vt:lpstr>
      <vt:lpstr>Introducere in HTML si CSS</vt:lpstr>
      <vt:lpstr>Recapitulare</vt:lpstr>
      <vt:lpstr>Recapitulare</vt:lpstr>
      <vt:lpstr>Recapitulare</vt:lpstr>
      <vt:lpstr>Recapitulare</vt:lpstr>
      <vt:lpstr>Recapitulare</vt:lpstr>
      <vt:lpstr>Recapitulare</vt:lpstr>
      <vt:lpstr>Recapitulare</vt:lpstr>
      <vt:lpstr>Recapitulare</vt:lpstr>
      <vt:lpstr>Recapitulare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Microsoft Office User</cp:lastModifiedBy>
  <cp:revision>49</cp:revision>
  <dcterms:created xsi:type="dcterms:W3CDTF">2017-05-10T07:32:55Z</dcterms:created>
  <dcterms:modified xsi:type="dcterms:W3CDTF">2022-01-07T13:06:09Z</dcterms:modified>
</cp:coreProperties>
</file>