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66" r:id="rId4"/>
    <p:sldId id="261" r:id="rId5"/>
    <p:sldId id="262" r:id="rId6"/>
    <p:sldId id="263" r:id="rId7"/>
    <p:sldId id="260" r:id="rId8"/>
    <p:sldId id="268" r:id="rId9"/>
    <p:sldId id="267" r:id="rId10"/>
    <p:sldId id="269" r:id="rId11"/>
    <p:sldId id="270" r:id="rId12"/>
    <p:sldId id="271" r:id="rId13"/>
    <p:sldId id="272" r:id="rId14"/>
    <p:sldId id="275" r:id="rId15"/>
    <p:sldId id="274" r:id="rId16"/>
    <p:sldId id="264" r:id="rId17"/>
    <p:sldId id="265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55"/>
    <p:restoredTop sz="74150"/>
  </p:normalViewPr>
  <p:slideViewPr>
    <p:cSldViewPr snapToGrid="0">
      <p:cViewPr varScale="1">
        <p:scale>
          <a:sx n="105" d="100"/>
          <a:sy n="105" d="100"/>
        </p:scale>
        <p:origin x="18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E309A-7A60-DC46-A116-E07ABADAD36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338A82-0D20-3D4A-B4B7-58B5112FF9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049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Multi-module with inter-module dependencies.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048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897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Long Term Commercial Support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006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33.3 % - Preview</a:t>
            </a:r>
          </a:p>
          <a:p>
            <a:r>
              <a:rPr lang="en-US" dirty="0"/>
              <a:t>13.3 % - Deprecations</a:t>
            </a:r>
          </a:p>
          <a:p>
            <a:r>
              <a:rPr lang="en-US" dirty="0"/>
              <a:t>56.6% - Valuable deliveries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7305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Java compiler automatically imports STR in any Java class.</a:t>
            </a:r>
          </a:p>
          <a:p>
            <a:r>
              <a:rPr lang="en-US" dirty="0"/>
              <a:t>STR is a processor, similar to a Function(String) -&gt; String</a:t>
            </a:r>
          </a:p>
          <a:p>
            <a:r>
              <a:rPr lang="en-US" dirty="0"/>
              <a:t>To create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8046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287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193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338A82-0D20-3D4A-B4B7-58B5112FF92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000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C370-EC9E-42DA-17EC-B6843FE1A8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7DACB6-46DF-527D-FA01-F818C06903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E58913-C58B-3505-476B-84D7F7A1F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328779-64E4-91EB-3292-4FC06DCB6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039A9-66DA-BC3B-59B3-0649CE8AAF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49632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481C-8147-0556-28A4-BB2A998FF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6BCBC0-E359-ECFF-AA54-22ED25768B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16BDEE-887E-D24B-DF26-634F83917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E3F4CA-2844-C611-1DD9-402FC7216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CB538F-8F50-6A76-466D-E23FA600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E99779-7B0F-D519-51D5-E3C465970D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13743D-6A81-A20D-450F-F01B0211F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3BB379-075F-9BD1-FE2C-0D094D13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D0C1C-209A-B3C8-5ACE-5B127A08D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16086-68B0-2364-D4DF-FA402EADA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303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21FF2-0C6D-166F-4E00-DE124D7D3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6F02AB-1391-758F-ECCA-AB655BF2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4661B9-E902-E841-F721-661A19609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FA7CC1-D9AB-C9A6-5D87-78A1277DA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2EED7D-DB9E-783B-B3C8-A911B4D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0527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C72F6-2456-5490-ECC9-5318DCEE1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3825A3-8C1F-97E1-EA4E-AFF87D2E8F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7CF1F-F736-71E0-791D-F16AAE505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428325-D0A7-8442-DBEA-DA37597F1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1B8F2D-9B42-A67C-A307-61AFCCFCF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711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B300B-3C90-49F3-0341-7FCFF7350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775398-8AA9-C3BB-56BC-592601305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BE1DB9-5523-FC8D-7086-0D6266AAAC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5F1F96-DB97-69B4-3CEE-8B743CEE0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531F35-6239-6B00-0E7F-150711894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855D01-B9AE-5922-E409-FBB9AFE27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807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F75F7-F061-2F89-F340-7CC9599BF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3BE386-E943-21AD-9116-7FE211ED57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EEF10D-A5A3-6A52-F34B-B1D5558EA6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D01F7-130F-2551-4497-538798CA5E4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EBFF8-9AFC-5CEA-D84D-25307224A2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206DA6-A847-8F9B-3177-9466823FA1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FD0618-ED6C-EAF4-232D-3F4D12B86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6A8B02-518B-48D2-6470-A0BE9523C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52819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961E1-0AAE-6DB0-4072-35909290B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A42949-EA39-695C-B811-81FFA10DB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46FA2-3D7B-D2B4-56B4-987C99A54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DE640C-206A-3CFD-143D-C49CB68F1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584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B0E7BFA-1949-BF83-31EA-BEA9FB4BF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9F33CA-4C07-FF41-CBF4-DA8B6465F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DAEAC-67C8-BAE5-7F75-9CEF7EC6D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8990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2C851-A6EE-EBA8-26AD-9E1F87F4C0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A8AC3-8388-F34F-CA4C-689BBAD300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F5848-5F35-9854-B550-283708FBB2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66CCB4-4D77-45E4-6323-E8CBB725A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FDC4F-5E63-6C45-C2CD-049B1F5A1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F57024-83E2-E48D-537C-9EFC5E19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8962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7F3C-1D9E-3793-2687-00A399100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7DA8D0C-80A2-A1D7-BAD3-8C1EEAEDF0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D5DE0C-9363-2DAC-71AE-549063F9D7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3B23A6-1FCF-9A1D-4959-1A2F236FF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B3BD45-FB92-E3B6-8490-C2943C606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F4D07-4830-A295-5D05-192901461A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839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15D733-1ABB-F63A-CA18-5514DEF39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2773B1-74CA-D1F2-7B83-4586C307FC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AE2D76-4C36-31FD-F136-1455D0E78A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59761-C2A7-844A-B0A4-477EF3BF3F07}" type="datetimeFigureOut">
              <a:rPr lang="en-US" smtClean="0"/>
              <a:t>10/4/23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A3A4A5-686F-D690-29DC-0C05B6F326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7EC66-C2A1-D2AA-18A6-1A2D0BBD7C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E08C99-2441-6247-8006-0EC3629722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661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oracle.com/en/java/javase/11/gctuning/z-garbage-collector1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jdk.org/projects/jdk/21/" TargetMode="External"/><Relationship Id="rId7" Type="http://schemas.openxmlformats.org/officeDocument/2006/relationships/hyperlink" Target="https://www.happycoders.eu/java/java-21-features/#Scoped_Values_Preview_-_JEP_446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happycoders.eu/java/virtual-threads/" TargetMode="External"/><Relationship Id="rId5" Type="http://schemas.openxmlformats.org/officeDocument/2006/relationships/hyperlink" Target="https://maarten.mulders.it/2020/11/whats-new-in-maven-4" TargetMode="External"/><Relationship Id="rId4" Type="http://schemas.openxmlformats.org/officeDocument/2006/relationships/hyperlink" Target="https://www.infoworld.com/article/3689880/jdk-21-the-new-features-in-java-21.html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penjdk/jdk/blob/jdk-21%2B27/src/java.base/share/classes/java/lang/StringTemplate.java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2" name="Rectangle 1041">
            <a:extLst>
              <a:ext uri="{FF2B5EF4-FFF2-40B4-BE49-F238E27FC236}">
                <a16:creationId xmlns:a16="http://schemas.microsoft.com/office/drawing/2014/main" id="{06DA9DF9-31F7-4056-B42E-878CC92417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559316-5A2C-518F-B0E7-1E4ACC0974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3468" y="643468"/>
            <a:ext cx="4620584" cy="3421906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Introducing:</a:t>
            </a:r>
            <a:br>
              <a:rPr lang="en-US" sz="4400" b="1" dirty="0"/>
            </a:br>
            <a:r>
              <a:rPr lang="en-US" sz="4400" b="1" dirty="0"/>
              <a:t>Java 21 &amp; Maven 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72145F-1ECC-374F-7C64-17D8F4536D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467" y="5277684"/>
            <a:ext cx="4620584" cy="775494"/>
          </a:xfrm>
        </p:spPr>
        <p:txBody>
          <a:bodyPr>
            <a:normAutofit/>
          </a:bodyPr>
          <a:lstStyle/>
          <a:p>
            <a:pPr algn="l"/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Iuliana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 </a:t>
            </a:r>
            <a:r>
              <a:rPr lang="en-GB" b="0" i="0" u="none" strike="noStrike" dirty="0" err="1">
                <a:effectLst/>
                <a:latin typeface="Lato" panose="020F0502020204030204" pitchFamily="34" charset="0"/>
              </a:rPr>
              <a:t>Cosmina</a:t>
            </a:r>
            <a:r>
              <a:rPr lang="en-GB" b="0" i="0" u="none" strike="noStrike" dirty="0">
                <a:effectLst/>
                <a:latin typeface="Lato" panose="020F0502020204030204" pitchFamily="34" charset="0"/>
              </a:rPr>
              <a:t>, Oct 2023</a:t>
            </a:r>
            <a:endParaRPr lang="en-US" dirty="0"/>
          </a:p>
        </p:txBody>
      </p:sp>
      <p:pic>
        <p:nvPicPr>
          <p:cNvPr id="1026" name="Picture 2" descr="Cute yellow robot">
            <a:extLst>
              <a:ext uri="{FF2B5EF4-FFF2-40B4-BE49-F238E27FC236}">
                <a16:creationId xmlns:a16="http://schemas.microsoft.com/office/drawing/2014/main" id="{410B4A7E-9E36-D16F-F8F9-5D950F941C1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964" r="-1" b="-1"/>
          <a:stretch/>
        </p:blipFill>
        <p:spPr bwMode="auto">
          <a:xfrm>
            <a:off x="6229215" y="10"/>
            <a:ext cx="5962785" cy="6857990"/>
          </a:xfrm>
          <a:custGeom>
            <a:avLst/>
            <a:gdLst/>
            <a:ahLst/>
            <a:cxnLst/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239144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4882C-1B36-7E2E-9F7A-AF86CFA4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ZGC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2D1FDF-0C85-B2AD-1754-91FEC711C7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Java 11 introduced the </a:t>
            </a:r>
            <a:r>
              <a:rPr lang="en-GB" b="0" i="0" u="sng" dirty="0">
                <a:solidFill>
                  <a:srgbClr val="267438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Z Garbage Collector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(ZGC) as an experimental garbage collector (GC) implementation designed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o keep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low pause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times on even </a:t>
            </a:r>
            <a:r>
              <a:rPr lang="en-GB" b="1" i="0" dirty="0">
                <a:solidFill>
                  <a:srgbClr val="FF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multi-terabyte heaps</a:t>
            </a:r>
            <a:r>
              <a:rPr lang="en-GB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b="0" i="0" dirty="0">
                <a:solidFill>
                  <a:srgbClr val="000000"/>
                </a:solidFill>
                <a:effectLst/>
                <a:cs typeface="Calibri" panose="020F0502020204030204" pitchFamily="34" charset="0"/>
              </a:rPr>
              <a:t>ZGC intends to provide stop-the-world phases as short as possible. </a:t>
            </a:r>
          </a:p>
          <a:p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ZGC a good fit for server applications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where large heaps are common</a:t>
            </a:r>
          </a:p>
          <a:p>
            <a:pPr lvl="1"/>
            <a:r>
              <a:rPr lang="en-GB" b="1" i="0" dirty="0">
                <a:solidFill>
                  <a:srgbClr val="000000"/>
                </a:solidFill>
                <a:effectLst/>
                <a:highlight>
                  <a:srgbClr val="FFFF00"/>
                </a:highlight>
              </a:rPr>
              <a:t> and fast application response times are a requirement.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memory fragmentation without pausing the application, 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does most of the </a:t>
            </a:r>
            <a:r>
              <a:rPr lang="en-GB" b="1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relocating in parallel with the application</a:t>
            </a:r>
            <a:r>
              <a:rPr lang="en-GB" i="0" dirty="0">
                <a:solidFill>
                  <a:srgbClr val="000000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. 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avoid references being accessed during relocations uses something called a </a:t>
            </a:r>
            <a:r>
              <a:rPr lang="en-GB" b="1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load barrier</a:t>
            </a:r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Used a dynamic number of threads , and the max can be configured explicitly.</a:t>
            </a:r>
          </a:p>
          <a:p>
            <a:r>
              <a:rPr lang="en-GB" dirty="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To enable it: 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 -XX:+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UseZGC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 &lt;</a:t>
            </a:r>
            <a:r>
              <a:rPr lang="en-GB" b="0" i="0" dirty="0" err="1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java_application</a:t>
            </a:r>
            <a:r>
              <a:rPr lang="en-GB" b="0" i="0" dirty="0">
                <a:solidFill>
                  <a:srgbClr val="002060"/>
                </a:solidFill>
                <a:effectLst/>
                <a:latin typeface="Source Code Pro" panose="020F0502020204030204" pitchFamily="34" charset="0"/>
              </a:rPr>
              <a:t>&gt;</a:t>
            </a:r>
            <a:endParaRPr lang="en-US" i="1" dirty="0">
              <a:solidFill>
                <a:srgbClr val="002060"/>
              </a:solidFill>
              <a:highlight>
                <a:srgbClr val="FFFF00"/>
              </a:highlight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71245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A8AAC95-3719-4BCD-B710-4160043D9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73A6D7BA-50E4-42FE-A0E3-FC42B7EC4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2767722"/>
            <a:ext cx="3021543" cy="1532055"/>
          </a:xfrm>
          <a:custGeom>
            <a:avLst/>
            <a:gdLst>
              <a:gd name="connsiteX0" fmla="*/ 3021543 w 3021543"/>
              <a:gd name="connsiteY0" fmla="*/ 0 h 1532055"/>
              <a:gd name="connsiteX1" fmla="*/ 2963800 w 3021543"/>
              <a:gd name="connsiteY1" fmla="*/ 7730 h 1532055"/>
              <a:gd name="connsiteX2" fmla="*/ 2793803 w 3021543"/>
              <a:gd name="connsiteY2" fmla="*/ 25704 h 1532055"/>
              <a:gd name="connsiteX3" fmla="*/ 2414348 w 3021543"/>
              <a:gd name="connsiteY3" fmla="*/ 31695 h 1532055"/>
              <a:gd name="connsiteX4" fmla="*/ 2091558 w 3021543"/>
              <a:gd name="connsiteY4" fmla="*/ 29298 h 1532055"/>
              <a:gd name="connsiteX5" fmla="*/ 1645319 w 3021543"/>
              <a:gd name="connsiteY5" fmla="*/ 30497 h 1532055"/>
              <a:gd name="connsiteX6" fmla="*/ 1243602 w 3021543"/>
              <a:gd name="connsiteY6" fmla="*/ 64048 h 1532055"/>
              <a:gd name="connsiteX7" fmla="*/ 753851 w 3021543"/>
              <a:gd name="connsiteY7" fmla="*/ 61651 h 1532055"/>
              <a:gd name="connsiteX8" fmla="*/ 465465 w 3021543"/>
              <a:gd name="connsiteY8" fmla="*/ 123960 h 1532055"/>
              <a:gd name="connsiteX9" fmla="*/ 546416 w 3021543"/>
              <a:gd name="connsiteY9" fmla="*/ 145529 h 1532055"/>
              <a:gd name="connsiteX10" fmla="*/ 689091 w 3021543"/>
              <a:gd name="connsiteY10" fmla="*/ 192260 h 1532055"/>
              <a:gd name="connsiteX11" fmla="*/ 704269 w 3021543"/>
              <a:gd name="connsiteY11" fmla="*/ 222217 h 1532055"/>
              <a:gd name="connsiteX12" fmla="*/ 683020 w 3021543"/>
              <a:gd name="connsiteY12" fmla="*/ 236595 h 1532055"/>
              <a:gd name="connsiteX13" fmla="*/ 621295 w 3021543"/>
              <a:gd name="connsiteY13" fmla="*/ 264155 h 1532055"/>
              <a:gd name="connsiteX14" fmla="*/ 848968 w 3021543"/>
              <a:gd name="connsiteY14" fmla="*/ 304896 h 1532055"/>
              <a:gd name="connsiteX15" fmla="*/ 768018 w 3021543"/>
              <a:gd name="connsiteY15" fmla="*/ 330059 h 1532055"/>
              <a:gd name="connsiteX16" fmla="*/ 684032 w 3021543"/>
              <a:gd name="connsiteY16" fmla="*/ 348032 h 1532055"/>
              <a:gd name="connsiteX17" fmla="*/ 592962 w 3021543"/>
              <a:gd name="connsiteY17" fmla="*/ 361213 h 1532055"/>
              <a:gd name="connsiteX18" fmla="*/ 509988 w 3021543"/>
              <a:gd name="connsiteY18" fmla="*/ 387575 h 1532055"/>
              <a:gd name="connsiteX19" fmla="*/ 726531 w 3021543"/>
              <a:gd name="connsiteY19" fmla="*/ 398359 h 1532055"/>
              <a:gd name="connsiteX20" fmla="*/ 614212 w 3021543"/>
              <a:gd name="connsiteY20" fmla="*/ 422324 h 1532055"/>
              <a:gd name="connsiteX21" fmla="*/ 522131 w 3021543"/>
              <a:gd name="connsiteY21" fmla="*/ 453478 h 1532055"/>
              <a:gd name="connsiteX22" fmla="*/ 457370 w 3021543"/>
              <a:gd name="connsiteY22" fmla="*/ 467857 h 1532055"/>
              <a:gd name="connsiteX23" fmla="*/ 388562 w 3021543"/>
              <a:gd name="connsiteY23" fmla="*/ 471452 h 1532055"/>
              <a:gd name="connsiteX24" fmla="*/ 372372 w 3021543"/>
              <a:gd name="connsiteY24" fmla="*/ 494218 h 1532055"/>
              <a:gd name="connsiteX25" fmla="*/ 393622 w 3021543"/>
              <a:gd name="connsiteY25" fmla="*/ 518184 h 1532055"/>
              <a:gd name="connsiteX26" fmla="*/ 426002 w 3021543"/>
              <a:gd name="connsiteY26" fmla="*/ 520580 h 1532055"/>
              <a:gd name="connsiteX27" fmla="*/ 619271 w 3021543"/>
              <a:gd name="connsiteY27" fmla="*/ 526571 h 1532055"/>
              <a:gd name="connsiteX28" fmla="*/ 0 w 3021543"/>
              <a:gd name="connsiteY28" fmla="*/ 579294 h 1532055"/>
              <a:gd name="connsiteX29" fmla="*/ 83986 w 3021543"/>
              <a:gd name="connsiteY29" fmla="*/ 611647 h 1532055"/>
              <a:gd name="connsiteX30" fmla="*/ 112319 w 3021543"/>
              <a:gd name="connsiteY30" fmla="*/ 700317 h 1532055"/>
              <a:gd name="connsiteX31" fmla="*/ 215531 w 3021543"/>
              <a:gd name="connsiteY31" fmla="*/ 750643 h 1532055"/>
              <a:gd name="connsiteX32" fmla="*/ 282315 w 3021543"/>
              <a:gd name="connsiteY32" fmla="*/ 768617 h 1532055"/>
              <a:gd name="connsiteX33" fmla="*/ 435109 w 3021543"/>
              <a:gd name="connsiteY33" fmla="*/ 794979 h 1532055"/>
              <a:gd name="connsiteX34" fmla="*/ 457370 w 3021543"/>
              <a:gd name="connsiteY34" fmla="*/ 838116 h 1532055"/>
              <a:gd name="connsiteX35" fmla="*/ 476596 w 3021543"/>
              <a:gd name="connsiteY35" fmla="*/ 886046 h 1532055"/>
              <a:gd name="connsiteX36" fmla="*/ 517071 w 3021543"/>
              <a:gd name="connsiteY36" fmla="*/ 917200 h 1532055"/>
              <a:gd name="connsiteX37" fmla="*/ 202377 w 3021543"/>
              <a:gd name="connsiteY37" fmla="*/ 912407 h 1532055"/>
              <a:gd name="connsiteX38" fmla="*/ 557546 w 3021543"/>
              <a:gd name="connsiteY38" fmla="*/ 1013060 h 1532055"/>
              <a:gd name="connsiteX39" fmla="*/ 526178 w 3021543"/>
              <a:gd name="connsiteY39" fmla="*/ 1052602 h 1532055"/>
              <a:gd name="connsiteX40" fmla="*/ 720459 w 3021543"/>
              <a:gd name="connsiteY40" fmla="*/ 1106523 h 1532055"/>
              <a:gd name="connsiteX41" fmla="*/ 616236 w 3021543"/>
              <a:gd name="connsiteY41" fmla="*/ 1112514 h 1532055"/>
              <a:gd name="connsiteX42" fmla="*/ 1222353 w 3021543"/>
              <a:gd name="connsiteY42" fmla="*/ 1337785 h 1532055"/>
              <a:gd name="connsiteX43" fmla="*/ 2087511 w 3021543"/>
              <a:gd name="connsiteY43" fmla="*/ 1500747 h 1532055"/>
              <a:gd name="connsiteX44" fmla="*/ 2425479 w 3021543"/>
              <a:gd name="connsiteY44" fmla="*/ 1531901 h 1532055"/>
              <a:gd name="connsiteX45" fmla="*/ 2809994 w 3021543"/>
              <a:gd name="connsiteY45" fmla="*/ 1522315 h 1532055"/>
              <a:gd name="connsiteX46" fmla="*/ 2953618 w 3021543"/>
              <a:gd name="connsiteY46" fmla="*/ 1512448 h 1532055"/>
              <a:gd name="connsiteX47" fmla="*/ 3021543 w 3021543"/>
              <a:gd name="connsiteY47" fmla="*/ 1502657 h 15320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532055">
                <a:moveTo>
                  <a:pt x="3021543" y="0"/>
                </a:moveTo>
                <a:lnTo>
                  <a:pt x="2963800" y="7730"/>
                </a:lnTo>
                <a:cubicBezTo>
                  <a:pt x="2907134" y="14919"/>
                  <a:pt x="2850469" y="24506"/>
                  <a:pt x="2793803" y="25704"/>
                </a:cubicBezTo>
                <a:cubicBezTo>
                  <a:pt x="2667318" y="29298"/>
                  <a:pt x="2539821" y="20911"/>
                  <a:pt x="2414348" y="31695"/>
                </a:cubicBezTo>
                <a:cubicBezTo>
                  <a:pt x="2307089" y="41281"/>
                  <a:pt x="2198818" y="30497"/>
                  <a:pt x="2091558" y="29298"/>
                </a:cubicBezTo>
                <a:cubicBezTo>
                  <a:pt x="1942812" y="28100"/>
                  <a:pt x="1793053" y="19713"/>
                  <a:pt x="1645319" y="30497"/>
                </a:cubicBezTo>
                <a:cubicBezTo>
                  <a:pt x="1510738" y="38885"/>
                  <a:pt x="1376158" y="41281"/>
                  <a:pt x="1243602" y="64048"/>
                </a:cubicBezTo>
                <a:cubicBezTo>
                  <a:pt x="1079677" y="76030"/>
                  <a:pt x="916765" y="68841"/>
                  <a:pt x="753851" y="61651"/>
                </a:cubicBezTo>
                <a:cubicBezTo>
                  <a:pt x="653675" y="56858"/>
                  <a:pt x="554511" y="41281"/>
                  <a:pt x="465465" y="123960"/>
                </a:cubicBezTo>
                <a:cubicBezTo>
                  <a:pt x="489751" y="143132"/>
                  <a:pt x="519095" y="139537"/>
                  <a:pt x="546416" y="145529"/>
                </a:cubicBezTo>
                <a:cubicBezTo>
                  <a:pt x="594986" y="157511"/>
                  <a:pt x="643557" y="169493"/>
                  <a:pt x="689091" y="192260"/>
                </a:cubicBezTo>
                <a:cubicBezTo>
                  <a:pt x="699210" y="197053"/>
                  <a:pt x="708317" y="206639"/>
                  <a:pt x="704269" y="222217"/>
                </a:cubicBezTo>
                <a:cubicBezTo>
                  <a:pt x="701234" y="234199"/>
                  <a:pt x="691115" y="234199"/>
                  <a:pt x="683020" y="236595"/>
                </a:cubicBezTo>
                <a:cubicBezTo>
                  <a:pt x="664806" y="243785"/>
                  <a:pt x="642545" y="238992"/>
                  <a:pt x="621295" y="264155"/>
                </a:cubicBezTo>
                <a:cubicBezTo>
                  <a:pt x="702245" y="277336"/>
                  <a:pt x="780160" y="252172"/>
                  <a:pt x="848968" y="304896"/>
                </a:cubicBezTo>
                <a:cubicBezTo>
                  <a:pt x="823671" y="331257"/>
                  <a:pt x="795339" y="325266"/>
                  <a:pt x="768018" y="330059"/>
                </a:cubicBezTo>
                <a:cubicBezTo>
                  <a:pt x="739685" y="334852"/>
                  <a:pt x="712365" y="343240"/>
                  <a:pt x="684032" y="348032"/>
                </a:cubicBezTo>
                <a:cubicBezTo>
                  <a:pt x="653675" y="354023"/>
                  <a:pt x="623319" y="355222"/>
                  <a:pt x="592962" y="361213"/>
                </a:cubicBezTo>
                <a:cubicBezTo>
                  <a:pt x="567666" y="366006"/>
                  <a:pt x="540345" y="357618"/>
                  <a:pt x="509988" y="387575"/>
                </a:cubicBezTo>
                <a:cubicBezTo>
                  <a:pt x="584867" y="409143"/>
                  <a:pt x="652663" y="376790"/>
                  <a:pt x="726531" y="398359"/>
                </a:cubicBezTo>
                <a:cubicBezTo>
                  <a:pt x="683020" y="417531"/>
                  <a:pt x="647604" y="411539"/>
                  <a:pt x="614212" y="422324"/>
                </a:cubicBezTo>
                <a:cubicBezTo>
                  <a:pt x="583855" y="433108"/>
                  <a:pt x="547428" y="421126"/>
                  <a:pt x="522131" y="453478"/>
                </a:cubicBezTo>
                <a:cubicBezTo>
                  <a:pt x="502905" y="478641"/>
                  <a:pt x="482668" y="482236"/>
                  <a:pt x="457370" y="467857"/>
                </a:cubicBezTo>
                <a:cubicBezTo>
                  <a:pt x="435109" y="454676"/>
                  <a:pt x="410824" y="458271"/>
                  <a:pt x="388562" y="471452"/>
                </a:cubicBezTo>
                <a:cubicBezTo>
                  <a:pt x="380468" y="476245"/>
                  <a:pt x="372372" y="482236"/>
                  <a:pt x="372372" y="494218"/>
                </a:cubicBezTo>
                <a:cubicBezTo>
                  <a:pt x="372372" y="510994"/>
                  <a:pt x="382491" y="515787"/>
                  <a:pt x="393622" y="518184"/>
                </a:cubicBezTo>
                <a:cubicBezTo>
                  <a:pt x="403741" y="520580"/>
                  <a:pt x="415883" y="522977"/>
                  <a:pt x="426002" y="520580"/>
                </a:cubicBezTo>
                <a:cubicBezTo>
                  <a:pt x="490762" y="507399"/>
                  <a:pt x="554511" y="528968"/>
                  <a:pt x="619271" y="526571"/>
                </a:cubicBezTo>
                <a:cubicBezTo>
                  <a:pt x="415883" y="578096"/>
                  <a:pt x="210471" y="561321"/>
                  <a:pt x="0" y="579294"/>
                </a:cubicBezTo>
                <a:cubicBezTo>
                  <a:pt x="27321" y="615241"/>
                  <a:pt x="62737" y="585286"/>
                  <a:pt x="83986" y="611647"/>
                </a:cubicBezTo>
                <a:cubicBezTo>
                  <a:pt x="63748" y="666766"/>
                  <a:pt x="71844" y="696722"/>
                  <a:pt x="112319" y="700317"/>
                </a:cubicBezTo>
                <a:cubicBezTo>
                  <a:pt x="151782" y="703912"/>
                  <a:pt x="194281" y="684740"/>
                  <a:pt x="215531" y="750643"/>
                </a:cubicBezTo>
                <a:cubicBezTo>
                  <a:pt x="221602" y="771014"/>
                  <a:pt x="259042" y="765023"/>
                  <a:pt x="282315" y="768617"/>
                </a:cubicBezTo>
                <a:cubicBezTo>
                  <a:pt x="332909" y="777005"/>
                  <a:pt x="386539" y="768617"/>
                  <a:pt x="435109" y="794979"/>
                </a:cubicBezTo>
                <a:cubicBezTo>
                  <a:pt x="454335" y="804565"/>
                  <a:pt x="467489" y="811754"/>
                  <a:pt x="457370" y="838116"/>
                </a:cubicBezTo>
                <a:cubicBezTo>
                  <a:pt x="447252" y="865675"/>
                  <a:pt x="460406" y="875261"/>
                  <a:pt x="476596" y="886046"/>
                </a:cubicBezTo>
                <a:cubicBezTo>
                  <a:pt x="488739" y="894433"/>
                  <a:pt x="506953" y="892037"/>
                  <a:pt x="517071" y="917200"/>
                </a:cubicBezTo>
                <a:cubicBezTo>
                  <a:pt x="410824" y="913605"/>
                  <a:pt x="307612" y="893235"/>
                  <a:pt x="202377" y="912407"/>
                </a:cubicBezTo>
                <a:cubicBezTo>
                  <a:pt x="317731" y="960337"/>
                  <a:pt x="444216" y="957940"/>
                  <a:pt x="557546" y="1013060"/>
                </a:cubicBezTo>
                <a:cubicBezTo>
                  <a:pt x="553499" y="1032232"/>
                  <a:pt x="527190" y="1023844"/>
                  <a:pt x="526178" y="1052602"/>
                </a:cubicBezTo>
                <a:cubicBezTo>
                  <a:pt x="585879" y="1082558"/>
                  <a:pt x="657723" y="1062188"/>
                  <a:pt x="720459" y="1106523"/>
                </a:cubicBezTo>
                <a:cubicBezTo>
                  <a:pt x="684032" y="1126893"/>
                  <a:pt x="650640" y="1093342"/>
                  <a:pt x="616236" y="1112514"/>
                </a:cubicBezTo>
                <a:cubicBezTo>
                  <a:pt x="627367" y="1141273"/>
                  <a:pt x="1131283" y="1318613"/>
                  <a:pt x="1222353" y="1337785"/>
                </a:cubicBezTo>
                <a:cubicBezTo>
                  <a:pt x="1407527" y="1377327"/>
                  <a:pt x="1940788" y="1477980"/>
                  <a:pt x="2087511" y="1500747"/>
                </a:cubicBezTo>
                <a:cubicBezTo>
                  <a:pt x="2200841" y="1517522"/>
                  <a:pt x="2313160" y="1530703"/>
                  <a:pt x="2425479" y="1531901"/>
                </a:cubicBezTo>
                <a:cubicBezTo>
                  <a:pt x="2553988" y="1533099"/>
                  <a:pt x="2681485" y="1527108"/>
                  <a:pt x="2809994" y="1522315"/>
                </a:cubicBezTo>
                <a:cubicBezTo>
                  <a:pt x="2858058" y="1520518"/>
                  <a:pt x="2905933" y="1517372"/>
                  <a:pt x="2953618" y="1512448"/>
                </a:cubicBezTo>
                <a:lnTo>
                  <a:pt x="3021543" y="1502657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02FEC67-6606-E224-A468-8462B4A94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Key Encapsulation Mechanism API </a:t>
            </a:r>
          </a:p>
        </p:txBody>
      </p:sp>
      <p:pic>
        <p:nvPicPr>
          <p:cNvPr id="6" name="Picture 5" descr="A screenshot of a computer&#10;&#10;Description automatically generated">
            <a:extLst>
              <a:ext uri="{FF2B5EF4-FFF2-40B4-BE49-F238E27FC236}">
                <a16:creationId xmlns:a16="http://schemas.microsoft.com/office/drawing/2014/main" id="{1AEEB91D-81C5-916B-0EE3-13DA9DFCF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53" y="1555230"/>
            <a:ext cx="7772400" cy="500165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0F3125C-BC6D-57F5-7D87-193DD11EAEC4}"/>
              </a:ext>
            </a:extLst>
          </p:cNvPr>
          <p:cNvSpPr txBox="1"/>
          <p:nvPr/>
        </p:nvSpPr>
        <p:spPr>
          <a:xfrm>
            <a:off x="8610600" y="1690688"/>
            <a:ext cx="309372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0" i="0" dirty="0">
                <a:solidFill>
                  <a:srgbClr val="222222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 It is expected to play a crucial role in defending against quantum attacks and enhancing the security of higher-level protocols and cryptographic schemes.</a:t>
            </a:r>
            <a:endParaRPr lang="en-US" sz="2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50789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5122A-6BC6-E6EF-8269-084D18E49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Virtual threads</a:t>
            </a:r>
          </a:p>
        </p:txBody>
      </p:sp>
      <p:pic>
        <p:nvPicPr>
          <p:cNvPr id="5" name="Content Placeholder 4" descr="A diagram of a process&#10;&#10;Description automatically generated">
            <a:extLst>
              <a:ext uri="{FF2B5EF4-FFF2-40B4-BE49-F238E27FC236}">
                <a16:creationId xmlns:a16="http://schemas.microsoft.com/office/drawing/2014/main" id="{4B73B473-53DB-391C-D2E6-E44986CC46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46874" y="1825625"/>
            <a:ext cx="9098252" cy="4351338"/>
          </a:xfrm>
        </p:spPr>
      </p:pic>
    </p:spTree>
    <p:extLst>
      <p:ext uri="{BB962C8B-B14F-4D97-AF65-F5344CB8AC3E}">
        <p14:creationId xmlns:p14="http://schemas.microsoft.com/office/powerpoint/2010/main" val="3075845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9A36457-A5F4-4103-A443-02581C0918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C5FB7E8-B636-40FA-BE8D-48145C0F5C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4"/>
            <a:ext cx="12192000" cy="2295238"/>
          </a:xfrm>
          <a:custGeom>
            <a:avLst/>
            <a:gdLst>
              <a:gd name="connsiteX0" fmla="*/ 12160143 w 12192000"/>
              <a:gd name="connsiteY0" fmla="*/ 831692 h 2079137"/>
              <a:gd name="connsiteX1" fmla="*/ 12159112 w 12192000"/>
              <a:gd name="connsiteY1" fmla="*/ 833361 h 2079137"/>
              <a:gd name="connsiteX2" fmla="*/ 12158912 w 12192000"/>
              <a:gd name="connsiteY2" fmla="*/ 832430 h 2079137"/>
              <a:gd name="connsiteX3" fmla="*/ 0 w 12192000"/>
              <a:gd name="connsiteY3" fmla="*/ 0 h 2079137"/>
              <a:gd name="connsiteX4" fmla="*/ 12192000 w 12192000"/>
              <a:gd name="connsiteY4" fmla="*/ 0 h 2079137"/>
              <a:gd name="connsiteX5" fmla="*/ 12192000 w 12192000"/>
              <a:gd name="connsiteY5" fmla="*/ 558063 h 2079137"/>
              <a:gd name="connsiteX6" fmla="*/ 12189259 w 12192000"/>
              <a:gd name="connsiteY6" fmla="*/ 810508 h 2079137"/>
              <a:gd name="connsiteX7" fmla="*/ 12170847 w 12192000"/>
              <a:gd name="connsiteY7" fmla="*/ 825280 h 2079137"/>
              <a:gd name="connsiteX8" fmla="*/ 12160143 w 12192000"/>
              <a:gd name="connsiteY8" fmla="*/ 831692 h 2079137"/>
              <a:gd name="connsiteX9" fmla="*/ 12163806 w 12192000"/>
              <a:gd name="connsiteY9" fmla="*/ 825759 h 2079137"/>
              <a:gd name="connsiteX10" fmla="*/ 12056557 w 12192000"/>
              <a:gd name="connsiteY10" fmla="*/ 810176 h 2079137"/>
              <a:gd name="connsiteX11" fmla="*/ 11900316 w 12192000"/>
              <a:gd name="connsiteY11" fmla="*/ 789618 h 2079137"/>
              <a:gd name="connsiteX12" fmla="*/ 11791206 w 12192000"/>
              <a:gd name="connsiteY12" fmla="*/ 824176 h 2079137"/>
              <a:gd name="connsiteX13" fmla="*/ 11659257 w 12192000"/>
              <a:gd name="connsiteY13" fmla="*/ 800841 h 2079137"/>
              <a:gd name="connsiteX14" fmla="*/ 11569789 w 12192000"/>
              <a:gd name="connsiteY14" fmla="*/ 797135 h 2079137"/>
              <a:gd name="connsiteX15" fmla="*/ 11367885 w 12192000"/>
              <a:gd name="connsiteY15" fmla="*/ 791985 h 2079137"/>
              <a:gd name="connsiteX16" fmla="*/ 11174663 w 12192000"/>
              <a:gd name="connsiteY16" fmla="*/ 788721 h 2079137"/>
              <a:gd name="connsiteX17" fmla="*/ 11068220 w 12192000"/>
              <a:gd name="connsiteY17" fmla="*/ 786994 h 2079137"/>
              <a:gd name="connsiteX18" fmla="*/ 10893266 w 12192000"/>
              <a:gd name="connsiteY18" fmla="*/ 794013 h 2079137"/>
              <a:gd name="connsiteX19" fmla="*/ 10844025 w 12192000"/>
              <a:gd name="connsiteY19" fmla="*/ 789857 h 2079137"/>
              <a:gd name="connsiteX20" fmla="*/ 10814353 w 12192000"/>
              <a:gd name="connsiteY20" fmla="*/ 789010 h 2079137"/>
              <a:gd name="connsiteX21" fmla="*/ 10748393 w 12192000"/>
              <a:gd name="connsiteY21" fmla="*/ 806738 h 2079137"/>
              <a:gd name="connsiteX22" fmla="*/ 10468256 w 12192000"/>
              <a:gd name="connsiteY22" fmla="*/ 778733 h 2079137"/>
              <a:gd name="connsiteX23" fmla="*/ 10256131 w 12192000"/>
              <a:gd name="connsiteY23" fmla="*/ 788332 h 2079137"/>
              <a:gd name="connsiteX24" fmla="*/ 10177442 w 12192000"/>
              <a:gd name="connsiteY24" fmla="*/ 777371 h 2079137"/>
              <a:gd name="connsiteX25" fmla="*/ 10006086 w 12192000"/>
              <a:gd name="connsiteY25" fmla="*/ 792651 h 2079137"/>
              <a:gd name="connsiteX26" fmla="*/ 9952382 w 12192000"/>
              <a:gd name="connsiteY26" fmla="*/ 815411 h 2079137"/>
              <a:gd name="connsiteX27" fmla="*/ 9926457 w 12192000"/>
              <a:gd name="connsiteY27" fmla="*/ 827295 h 2079137"/>
              <a:gd name="connsiteX28" fmla="*/ 9843405 w 12192000"/>
              <a:gd name="connsiteY28" fmla="*/ 867046 h 2079137"/>
              <a:gd name="connsiteX29" fmla="*/ 9830866 w 12192000"/>
              <a:gd name="connsiteY29" fmla="*/ 875047 h 2079137"/>
              <a:gd name="connsiteX30" fmla="*/ 9801807 w 12192000"/>
              <a:gd name="connsiteY30" fmla="*/ 872272 h 2079137"/>
              <a:gd name="connsiteX31" fmla="*/ 9785653 w 12192000"/>
              <a:gd name="connsiteY31" fmla="*/ 861743 h 2079137"/>
              <a:gd name="connsiteX32" fmla="*/ 9781177 w 12192000"/>
              <a:gd name="connsiteY32" fmla="*/ 864820 h 2079137"/>
              <a:gd name="connsiteX33" fmla="*/ 9768640 w 12192000"/>
              <a:gd name="connsiteY33" fmla="*/ 869379 h 2079137"/>
              <a:gd name="connsiteX34" fmla="*/ 9712211 w 12192000"/>
              <a:gd name="connsiteY34" fmla="*/ 900283 h 2079137"/>
              <a:gd name="connsiteX35" fmla="*/ 9689465 w 12192000"/>
              <a:gd name="connsiteY35" fmla="*/ 899268 h 2079137"/>
              <a:gd name="connsiteX36" fmla="*/ 9600339 w 12192000"/>
              <a:gd name="connsiteY36" fmla="*/ 922112 h 2079137"/>
              <a:gd name="connsiteX37" fmla="*/ 9582850 w 12192000"/>
              <a:gd name="connsiteY37" fmla="*/ 925510 h 2079137"/>
              <a:gd name="connsiteX38" fmla="*/ 9549638 w 12192000"/>
              <a:gd name="connsiteY38" fmla="*/ 940845 h 2079137"/>
              <a:gd name="connsiteX39" fmla="*/ 9539471 w 12192000"/>
              <a:gd name="connsiteY39" fmla="*/ 941799 h 2079137"/>
              <a:gd name="connsiteX40" fmla="*/ 9505592 w 12192000"/>
              <a:gd name="connsiteY40" fmla="*/ 955533 h 2079137"/>
              <a:gd name="connsiteX41" fmla="*/ 9432569 w 12192000"/>
              <a:gd name="connsiteY41" fmla="*/ 985377 h 2079137"/>
              <a:gd name="connsiteX42" fmla="*/ 9414216 w 12192000"/>
              <a:gd name="connsiteY42" fmla="*/ 992655 h 2079137"/>
              <a:gd name="connsiteX43" fmla="*/ 9397106 w 12192000"/>
              <a:gd name="connsiteY43" fmla="*/ 992980 h 2079137"/>
              <a:gd name="connsiteX44" fmla="*/ 9305108 w 12192000"/>
              <a:gd name="connsiteY44" fmla="*/ 1007767 h 2079137"/>
              <a:gd name="connsiteX45" fmla="*/ 9282434 w 12192000"/>
              <a:gd name="connsiteY45" fmla="*/ 1007523 h 2079137"/>
              <a:gd name="connsiteX46" fmla="*/ 9271941 w 12192000"/>
              <a:gd name="connsiteY46" fmla="*/ 1002839 h 2079137"/>
              <a:gd name="connsiteX47" fmla="*/ 9238227 w 12192000"/>
              <a:gd name="connsiteY47" fmla="*/ 1017668 h 2079137"/>
              <a:gd name="connsiteX48" fmla="*/ 9184265 w 12192000"/>
              <a:gd name="connsiteY48" fmla="*/ 1031275 h 2079137"/>
              <a:gd name="connsiteX49" fmla="*/ 9159000 w 12192000"/>
              <a:gd name="connsiteY49" fmla="*/ 1039569 h 2079137"/>
              <a:gd name="connsiteX50" fmla="*/ 9137031 w 12192000"/>
              <a:gd name="connsiteY50" fmla="*/ 1038699 h 2079137"/>
              <a:gd name="connsiteX51" fmla="*/ 9015702 w 12192000"/>
              <a:gd name="connsiteY51" fmla="*/ 1051400 h 2079137"/>
              <a:gd name="connsiteX52" fmla="*/ 8971403 w 12192000"/>
              <a:gd name="connsiteY52" fmla="*/ 1040542 h 2079137"/>
              <a:gd name="connsiteX53" fmla="*/ 8961826 w 12192000"/>
              <a:gd name="connsiteY53" fmla="*/ 1045364 h 2079137"/>
              <a:gd name="connsiteX54" fmla="*/ 8888623 w 12192000"/>
              <a:gd name="connsiteY54" fmla="*/ 1053908 h 2079137"/>
              <a:gd name="connsiteX55" fmla="*/ 8841066 w 12192000"/>
              <a:gd name="connsiteY55" fmla="*/ 1060421 h 2079137"/>
              <a:gd name="connsiteX56" fmla="*/ 8752342 w 12192000"/>
              <a:gd name="connsiteY56" fmla="*/ 1080646 h 2079137"/>
              <a:gd name="connsiteX57" fmla="*/ 8699139 w 12192000"/>
              <a:gd name="connsiteY57" fmla="*/ 1087885 h 2079137"/>
              <a:gd name="connsiteX58" fmla="*/ 8667273 w 12192000"/>
              <a:gd name="connsiteY58" fmla="*/ 1092062 h 2079137"/>
              <a:gd name="connsiteX59" fmla="*/ 8586064 w 12192000"/>
              <a:gd name="connsiteY59" fmla="*/ 1114603 h 2079137"/>
              <a:gd name="connsiteX60" fmla="*/ 8460312 w 12192000"/>
              <a:gd name="connsiteY60" fmla="*/ 1179878 h 2079137"/>
              <a:gd name="connsiteX61" fmla="*/ 8419023 w 12192000"/>
              <a:gd name="connsiteY61" fmla="*/ 1191748 h 2079137"/>
              <a:gd name="connsiteX62" fmla="*/ 8410939 w 12192000"/>
              <a:gd name="connsiteY62" fmla="*/ 1189696 h 2079137"/>
              <a:gd name="connsiteX63" fmla="*/ 8362040 w 12192000"/>
              <a:gd name="connsiteY63" fmla="*/ 1220820 h 2079137"/>
              <a:gd name="connsiteX64" fmla="*/ 8273677 w 12192000"/>
              <a:gd name="connsiteY64" fmla="*/ 1236495 h 2079137"/>
              <a:gd name="connsiteX65" fmla="*/ 8204283 w 12192000"/>
              <a:gd name="connsiteY65" fmla="*/ 1243537 h 2079137"/>
              <a:gd name="connsiteX66" fmla="*/ 8166550 w 12192000"/>
              <a:gd name="connsiteY66" fmla="*/ 1249551 h 2079137"/>
              <a:gd name="connsiteX67" fmla="*/ 8137785 w 12192000"/>
              <a:gd name="connsiteY67" fmla="*/ 1251636 h 2079137"/>
              <a:gd name="connsiteX68" fmla="*/ 8071596 w 12192000"/>
              <a:gd name="connsiteY68" fmla="*/ 1269274 h 2079137"/>
              <a:gd name="connsiteX69" fmla="*/ 7964816 w 12192000"/>
              <a:gd name="connsiteY69" fmla="*/ 1303668 h 2079137"/>
              <a:gd name="connsiteX70" fmla="*/ 7941495 w 12192000"/>
              <a:gd name="connsiteY70" fmla="*/ 1309821 h 2079137"/>
              <a:gd name="connsiteX71" fmla="*/ 7919123 w 12192000"/>
              <a:gd name="connsiteY71" fmla="*/ 1310466 h 2079137"/>
              <a:gd name="connsiteX72" fmla="*/ 7911902 w 12192000"/>
              <a:gd name="connsiteY72" fmla="*/ 1306569 h 2079137"/>
              <a:gd name="connsiteX73" fmla="*/ 7898703 w 12192000"/>
              <a:gd name="connsiteY73" fmla="*/ 1309208 h 2079137"/>
              <a:gd name="connsiteX74" fmla="*/ 7894703 w 12192000"/>
              <a:gd name="connsiteY74" fmla="*/ 1308939 h 2079137"/>
              <a:gd name="connsiteX75" fmla="*/ 7872267 w 12192000"/>
              <a:gd name="connsiteY75" fmla="*/ 1308370 h 2079137"/>
              <a:gd name="connsiteX76" fmla="*/ 7836454 w 12192000"/>
              <a:gd name="connsiteY76" fmla="*/ 1331265 h 2079137"/>
              <a:gd name="connsiteX77" fmla="*/ 7782451 w 12192000"/>
              <a:gd name="connsiteY77" fmla="*/ 1339601 h 2079137"/>
              <a:gd name="connsiteX78" fmla="*/ 7542969 w 12192000"/>
              <a:gd name="connsiteY78" fmla="*/ 1372495 h 2079137"/>
              <a:gd name="connsiteX79" fmla="*/ 7476832 w 12192000"/>
              <a:gd name="connsiteY79" fmla="*/ 1431655 h 2079137"/>
              <a:gd name="connsiteX80" fmla="*/ 7370237 w 12192000"/>
              <a:gd name="connsiteY80" fmla="*/ 1474339 h 2079137"/>
              <a:gd name="connsiteX81" fmla="*/ 7222223 w 12192000"/>
              <a:gd name="connsiteY81" fmla="*/ 1510199 h 2079137"/>
              <a:gd name="connsiteX82" fmla="*/ 7215703 w 12192000"/>
              <a:gd name="connsiteY82" fmla="*/ 1520424 h 2079137"/>
              <a:gd name="connsiteX83" fmla="*/ 7204548 w 12192000"/>
              <a:gd name="connsiteY83" fmla="*/ 1528145 h 2079137"/>
              <a:gd name="connsiteX84" fmla="*/ 7202038 w 12192000"/>
              <a:gd name="connsiteY84" fmla="*/ 1527954 h 2079137"/>
              <a:gd name="connsiteX85" fmla="*/ 7173860 w 12192000"/>
              <a:gd name="connsiteY85" fmla="*/ 1541605 h 2079137"/>
              <a:gd name="connsiteX86" fmla="*/ 7155079 w 12192000"/>
              <a:gd name="connsiteY86" fmla="*/ 1552495 h 2079137"/>
              <a:gd name="connsiteX87" fmla="*/ 7149757 w 12192000"/>
              <a:gd name="connsiteY87" fmla="*/ 1552732 h 2079137"/>
              <a:gd name="connsiteX88" fmla="*/ 7104804 w 12192000"/>
              <a:gd name="connsiteY88" fmla="*/ 1565792 h 2079137"/>
              <a:gd name="connsiteX89" fmla="*/ 7082824 w 12192000"/>
              <a:gd name="connsiteY89" fmla="*/ 1567947 h 2079137"/>
              <a:gd name="connsiteX90" fmla="*/ 7021520 w 12192000"/>
              <a:gd name="connsiteY90" fmla="*/ 1562334 h 2079137"/>
              <a:gd name="connsiteX91" fmla="*/ 6988956 w 12192000"/>
              <a:gd name="connsiteY91" fmla="*/ 1576442 h 2079137"/>
              <a:gd name="connsiteX92" fmla="*/ 6981922 w 12192000"/>
              <a:gd name="connsiteY92" fmla="*/ 1578821 h 2079137"/>
              <a:gd name="connsiteX93" fmla="*/ 6981583 w 12192000"/>
              <a:gd name="connsiteY93" fmla="*/ 1578678 h 2079137"/>
              <a:gd name="connsiteX94" fmla="*/ 6973762 w 12192000"/>
              <a:gd name="connsiteY94" fmla="*/ 1580811 h 2079137"/>
              <a:gd name="connsiteX95" fmla="*/ 6969093 w 12192000"/>
              <a:gd name="connsiteY95" fmla="*/ 1583157 h 2079137"/>
              <a:gd name="connsiteX96" fmla="*/ 6890037 w 12192000"/>
              <a:gd name="connsiteY96" fmla="*/ 1575825 h 2079137"/>
              <a:gd name="connsiteX97" fmla="*/ 6785054 w 12192000"/>
              <a:gd name="connsiteY97" fmla="*/ 1582200 h 2079137"/>
              <a:gd name="connsiteX98" fmla="*/ 6681692 w 12192000"/>
              <a:gd name="connsiteY98" fmla="*/ 1591296 h 2079137"/>
              <a:gd name="connsiteX99" fmla="*/ 6644556 w 12192000"/>
              <a:gd name="connsiteY99" fmla="*/ 1595940 h 2079137"/>
              <a:gd name="connsiteX100" fmla="*/ 6577106 w 12192000"/>
              <a:gd name="connsiteY100" fmla="*/ 1598261 h 2079137"/>
              <a:gd name="connsiteX101" fmla="*/ 6544183 w 12192000"/>
              <a:gd name="connsiteY101" fmla="*/ 1596149 h 2079137"/>
              <a:gd name="connsiteX102" fmla="*/ 6540921 w 12192000"/>
              <a:gd name="connsiteY102" fmla="*/ 1593857 h 2079137"/>
              <a:gd name="connsiteX103" fmla="*/ 6535046 w 12192000"/>
              <a:gd name="connsiteY103" fmla="*/ 1593283 h 2079137"/>
              <a:gd name="connsiteX104" fmla="*/ 6519853 w 12192000"/>
              <a:gd name="connsiteY104" fmla="*/ 1595771 h 2079137"/>
              <a:gd name="connsiteX105" fmla="*/ 6514280 w 12192000"/>
              <a:gd name="connsiteY105" fmla="*/ 1597376 h 2079137"/>
              <a:gd name="connsiteX106" fmla="*/ 6505824 w 12192000"/>
              <a:gd name="connsiteY106" fmla="*/ 1598298 h 2079137"/>
              <a:gd name="connsiteX107" fmla="*/ 6505573 w 12192000"/>
              <a:gd name="connsiteY107" fmla="*/ 1598109 h 2079137"/>
              <a:gd name="connsiteX108" fmla="*/ 6497741 w 12192000"/>
              <a:gd name="connsiteY108" fmla="*/ 1599392 h 2079137"/>
              <a:gd name="connsiteX109" fmla="*/ 6459992 w 12192000"/>
              <a:gd name="connsiteY109" fmla="*/ 1608358 h 2079137"/>
              <a:gd name="connsiteX110" fmla="*/ 6404572 w 12192000"/>
              <a:gd name="connsiteY110" fmla="*/ 1593771 h 2079137"/>
              <a:gd name="connsiteX111" fmla="*/ 6382671 w 12192000"/>
              <a:gd name="connsiteY111" fmla="*/ 1592612 h 2079137"/>
              <a:gd name="connsiteX112" fmla="*/ 6369843 w 12192000"/>
              <a:gd name="connsiteY112" fmla="*/ 1590015 h 2079137"/>
              <a:gd name="connsiteX113" fmla="*/ 6269740 w 12192000"/>
              <a:gd name="connsiteY113" fmla="*/ 1614633 h 2079137"/>
              <a:gd name="connsiteX114" fmla="*/ 6255405 w 12192000"/>
              <a:gd name="connsiteY114" fmla="*/ 1620529 h 2079137"/>
              <a:gd name="connsiteX115" fmla="*/ 6244248 w 12192000"/>
              <a:gd name="connsiteY115" fmla="*/ 1629561 h 2079137"/>
              <a:gd name="connsiteX116" fmla="*/ 6086396 w 12192000"/>
              <a:gd name="connsiteY116" fmla="*/ 1642666 h 2079137"/>
              <a:gd name="connsiteX117" fmla="*/ 5867429 w 12192000"/>
              <a:gd name="connsiteY117" fmla="*/ 1695554 h 2079137"/>
              <a:gd name="connsiteX118" fmla="*/ 5772864 w 12192000"/>
              <a:gd name="connsiteY118" fmla="*/ 1689002 h 2079137"/>
              <a:gd name="connsiteX119" fmla="*/ 5629833 w 12192000"/>
              <a:gd name="connsiteY119" fmla="*/ 1713273 h 2079137"/>
              <a:gd name="connsiteX120" fmla="*/ 5504771 w 12192000"/>
              <a:gd name="connsiteY120" fmla="*/ 1725744 h 2079137"/>
              <a:gd name="connsiteX121" fmla="*/ 5490967 w 12192000"/>
              <a:gd name="connsiteY121" fmla="*/ 1726367 h 2079137"/>
              <a:gd name="connsiteX122" fmla="*/ 5486015 w 12192000"/>
              <a:gd name="connsiteY122" fmla="*/ 1721481 h 2079137"/>
              <a:gd name="connsiteX123" fmla="*/ 5439364 w 12192000"/>
              <a:gd name="connsiteY123" fmla="*/ 1721349 h 2079137"/>
              <a:gd name="connsiteX124" fmla="*/ 5350025 w 12192000"/>
              <a:gd name="connsiteY124" fmla="*/ 1729885 h 2079137"/>
              <a:gd name="connsiteX125" fmla="*/ 5336104 w 12192000"/>
              <a:gd name="connsiteY125" fmla="*/ 1734377 h 2079137"/>
              <a:gd name="connsiteX126" fmla="*/ 5245234 w 12192000"/>
              <a:gd name="connsiteY126" fmla="*/ 1738520 h 2079137"/>
              <a:gd name="connsiteX127" fmla="*/ 5182955 w 12192000"/>
              <a:gd name="connsiteY127" fmla="*/ 1744622 h 2079137"/>
              <a:gd name="connsiteX128" fmla="*/ 5169506 w 12192000"/>
              <a:gd name="connsiteY128" fmla="*/ 1748993 h 2079137"/>
              <a:gd name="connsiteX129" fmla="*/ 5154299 w 12192000"/>
              <a:gd name="connsiteY129" fmla="*/ 1744080 h 2079137"/>
              <a:gd name="connsiteX130" fmla="*/ 5149917 w 12192000"/>
              <a:gd name="connsiteY130" fmla="*/ 1739727 h 2079137"/>
              <a:gd name="connsiteX131" fmla="*/ 5100319 w 12192000"/>
              <a:gd name="connsiteY131" fmla="*/ 1745797 h 2079137"/>
              <a:gd name="connsiteX132" fmla="*/ 5094361 w 12192000"/>
              <a:gd name="connsiteY132" fmla="*/ 1745767 h 2079137"/>
              <a:gd name="connsiteX133" fmla="*/ 5053410 w 12192000"/>
              <a:gd name="connsiteY133" fmla="*/ 1742790 h 2079137"/>
              <a:gd name="connsiteX134" fmla="*/ 4992711 w 12192000"/>
              <a:gd name="connsiteY134" fmla="*/ 1734075 h 2079137"/>
              <a:gd name="connsiteX135" fmla="*/ 4930098 w 12192000"/>
              <a:gd name="connsiteY135" fmla="*/ 1717312 h 2079137"/>
              <a:gd name="connsiteX136" fmla="*/ 4893834 w 12192000"/>
              <a:gd name="connsiteY136" fmla="*/ 1710028 h 2079137"/>
              <a:gd name="connsiteX137" fmla="*/ 4868730 w 12192000"/>
              <a:gd name="connsiteY137" fmla="*/ 1702384 h 2079137"/>
              <a:gd name="connsiteX138" fmla="*/ 4797925 w 12192000"/>
              <a:gd name="connsiteY138" fmla="*/ 1695535 h 2079137"/>
              <a:gd name="connsiteX139" fmla="*/ 4677670 w 12192000"/>
              <a:gd name="connsiteY139" fmla="*/ 1689453 h 2079137"/>
              <a:gd name="connsiteX140" fmla="*/ 4634248 w 12192000"/>
              <a:gd name="connsiteY140" fmla="*/ 1680227 h 2079137"/>
              <a:gd name="connsiteX141" fmla="*/ 4632434 w 12192000"/>
              <a:gd name="connsiteY141" fmla="*/ 1674607 h 2079137"/>
              <a:gd name="connsiteX142" fmla="*/ 4619204 w 12192000"/>
              <a:gd name="connsiteY142" fmla="*/ 1672507 h 2079137"/>
              <a:gd name="connsiteX143" fmla="*/ 4616283 w 12192000"/>
              <a:gd name="connsiteY143" fmla="*/ 1670977 h 2079137"/>
              <a:gd name="connsiteX144" fmla="*/ 4598926 w 12192000"/>
              <a:gd name="connsiteY144" fmla="*/ 1663178 h 2079137"/>
              <a:gd name="connsiteX145" fmla="*/ 4547069 w 12192000"/>
              <a:gd name="connsiteY145" fmla="*/ 1670642 h 2079137"/>
              <a:gd name="connsiteX146" fmla="*/ 4523516 w 12192000"/>
              <a:gd name="connsiteY146" fmla="*/ 1669785 h 2079137"/>
              <a:gd name="connsiteX147" fmla="*/ 4500586 w 12192000"/>
              <a:gd name="connsiteY147" fmla="*/ 1675912 h 2079137"/>
              <a:gd name="connsiteX148" fmla="*/ 4488196 w 12192000"/>
              <a:gd name="connsiteY148" fmla="*/ 1683463 h 2079137"/>
              <a:gd name="connsiteX149" fmla="*/ 4445463 w 12192000"/>
              <a:gd name="connsiteY149" fmla="*/ 1695634 h 2079137"/>
              <a:gd name="connsiteX150" fmla="*/ 4446550 w 12192000"/>
              <a:gd name="connsiteY150" fmla="*/ 1680538 h 2079137"/>
              <a:gd name="connsiteX151" fmla="*/ 4365375 w 12192000"/>
              <a:gd name="connsiteY151" fmla="*/ 1697935 h 2079137"/>
              <a:gd name="connsiteX152" fmla="*/ 4305123 w 12192000"/>
              <a:gd name="connsiteY152" fmla="*/ 1714185 h 2079137"/>
              <a:gd name="connsiteX153" fmla="*/ 4292665 w 12192000"/>
              <a:gd name="connsiteY153" fmla="*/ 1720703 h 2079137"/>
              <a:gd name="connsiteX154" fmla="*/ 4276789 w 12192000"/>
              <a:gd name="connsiteY154" fmla="*/ 1718367 h 2079137"/>
              <a:gd name="connsiteX155" fmla="*/ 4271683 w 12192000"/>
              <a:gd name="connsiteY155" fmla="*/ 1714801 h 2079137"/>
              <a:gd name="connsiteX156" fmla="*/ 4223918 w 12192000"/>
              <a:gd name="connsiteY156" fmla="*/ 1728936 h 2079137"/>
              <a:gd name="connsiteX157" fmla="*/ 4218039 w 12192000"/>
              <a:gd name="connsiteY157" fmla="*/ 1729885 h 2079137"/>
              <a:gd name="connsiteX158" fmla="*/ 4177153 w 12192000"/>
              <a:gd name="connsiteY158" fmla="*/ 1733691 h 2079137"/>
              <a:gd name="connsiteX159" fmla="*/ 4051032 w 12192000"/>
              <a:gd name="connsiteY159" fmla="*/ 1728886 h 2079137"/>
              <a:gd name="connsiteX160" fmla="*/ 4013978 w 12192000"/>
              <a:gd name="connsiteY160" fmla="*/ 1727679 h 2079137"/>
              <a:gd name="connsiteX161" fmla="*/ 3987857 w 12192000"/>
              <a:gd name="connsiteY161" fmla="*/ 1724282 h 2079137"/>
              <a:gd name="connsiteX162" fmla="*/ 3916852 w 12192000"/>
              <a:gd name="connsiteY162" fmla="*/ 1729184 h 2079137"/>
              <a:gd name="connsiteX163" fmla="*/ 3797263 w 12192000"/>
              <a:gd name="connsiteY163" fmla="*/ 1742976 h 2079137"/>
              <a:gd name="connsiteX164" fmla="*/ 3752806 w 12192000"/>
              <a:gd name="connsiteY164" fmla="*/ 1741033 h 2079137"/>
              <a:gd name="connsiteX165" fmla="*/ 3749997 w 12192000"/>
              <a:gd name="connsiteY165" fmla="*/ 1735799 h 2079137"/>
              <a:gd name="connsiteX166" fmla="*/ 3736582 w 12192000"/>
              <a:gd name="connsiteY166" fmla="*/ 1735907 h 2079137"/>
              <a:gd name="connsiteX167" fmla="*/ 3733428 w 12192000"/>
              <a:gd name="connsiteY167" fmla="*/ 1734881 h 2079137"/>
              <a:gd name="connsiteX168" fmla="*/ 3714911 w 12192000"/>
              <a:gd name="connsiteY168" fmla="*/ 1730056 h 2079137"/>
              <a:gd name="connsiteX169" fmla="*/ 3665172 w 12192000"/>
              <a:gd name="connsiteY169" fmla="*/ 1745936 h 2079137"/>
              <a:gd name="connsiteX170" fmla="*/ 3552006 w 12192000"/>
              <a:gd name="connsiteY170" fmla="*/ 1755220 h 2079137"/>
              <a:gd name="connsiteX171" fmla="*/ 3390301 w 12192000"/>
              <a:gd name="connsiteY171" fmla="*/ 1762546 h 2079137"/>
              <a:gd name="connsiteX172" fmla="*/ 3264312 w 12192000"/>
              <a:gd name="connsiteY172" fmla="*/ 1774620 h 2079137"/>
              <a:gd name="connsiteX173" fmla="*/ 3106901 w 12192000"/>
              <a:gd name="connsiteY173" fmla="*/ 1804264 h 2079137"/>
              <a:gd name="connsiteX174" fmla="*/ 2993303 w 12192000"/>
              <a:gd name="connsiteY174" fmla="*/ 1806542 h 2079137"/>
              <a:gd name="connsiteX175" fmla="*/ 2979115 w 12192000"/>
              <a:gd name="connsiteY175" fmla="*/ 1815432 h 2079137"/>
              <a:gd name="connsiteX176" fmla="*/ 2963118 w 12192000"/>
              <a:gd name="connsiteY176" fmla="*/ 1820962 h 2079137"/>
              <a:gd name="connsiteX177" fmla="*/ 2961156 w 12192000"/>
              <a:gd name="connsiteY177" fmla="*/ 1820297 h 2079137"/>
              <a:gd name="connsiteX178" fmla="*/ 2925719 w 12192000"/>
              <a:gd name="connsiteY178" fmla="*/ 1828468 h 2079137"/>
              <a:gd name="connsiteX179" fmla="*/ 2857951 w 12192000"/>
              <a:gd name="connsiteY179" fmla="*/ 1842496 h 2079137"/>
              <a:gd name="connsiteX180" fmla="*/ 2857427 w 12192000"/>
              <a:gd name="connsiteY180" fmla="*/ 1841591 h 2079137"/>
              <a:gd name="connsiteX181" fmla="*/ 2846731 w 12192000"/>
              <a:gd name="connsiteY181" fmla="*/ 1839316 h 2079137"/>
              <a:gd name="connsiteX182" fmla="*/ 2826290 w 12192000"/>
              <a:gd name="connsiteY182" fmla="*/ 1837274 h 2079137"/>
              <a:gd name="connsiteX183" fmla="*/ 2779146 w 12192000"/>
              <a:gd name="connsiteY183" fmla="*/ 1820071 h 2079137"/>
              <a:gd name="connsiteX184" fmla="*/ 2739608 w 12192000"/>
              <a:gd name="connsiteY184" fmla="*/ 1827861 h 2079137"/>
              <a:gd name="connsiteX185" fmla="*/ 2731631 w 12192000"/>
              <a:gd name="connsiteY185" fmla="*/ 1828881 h 2079137"/>
              <a:gd name="connsiteX186" fmla="*/ 2731464 w 12192000"/>
              <a:gd name="connsiteY186" fmla="*/ 1828677 h 2079137"/>
              <a:gd name="connsiteX187" fmla="*/ 2723037 w 12192000"/>
              <a:gd name="connsiteY187" fmla="*/ 1829303 h 2079137"/>
              <a:gd name="connsiteX188" fmla="*/ 2701616 w 12192000"/>
              <a:gd name="connsiteY188" fmla="*/ 1832725 h 2079137"/>
              <a:gd name="connsiteX189" fmla="*/ 2696239 w 12192000"/>
              <a:gd name="connsiteY189" fmla="*/ 1831904 h 2079137"/>
              <a:gd name="connsiteX190" fmla="*/ 2663445 w 12192000"/>
              <a:gd name="connsiteY190" fmla="*/ 1825958 h 2079137"/>
              <a:gd name="connsiteX191" fmla="*/ 2560925 w 12192000"/>
              <a:gd name="connsiteY191" fmla="*/ 1829094 h 2079137"/>
              <a:gd name="connsiteX192" fmla="*/ 2458739 w 12192000"/>
              <a:gd name="connsiteY192" fmla="*/ 1834479 h 2079137"/>
              <a:gd name="connsiteX193" fmla="*/ 2356074 w 12192000"/>
              <a:gd name="connsiteY193" fmla="*/ 1836991 h 2079137"/>
              <a:gd name="connsiteX194" fmla="*/ 2304241 w 12192000"/>
              <a:gd name="connsiteY194" fmla="*/ 1822021 h 2079137"/>
              <a:gd name="connsiteX195" fmla="*/ 2298362 w 12192000"/>
              <a:gd name="connsiteY195" fmla="*/ 1822125 h 2079137"/>
              <a:gd name="connsiteX196" fmla="*/ 2283527 w 12192000"/>
              <a:gd name="connsiteY196" fmla="*/ 1826361 h 2079137"/>
              <a:gd name="connsiteX197" fmla="*/ 2278150 w 12192000"/>
              <a:gd name="connsiteY197" fmla="*/ 1828604 h 2079137"/>
              <a:gd name="connsiteX198" fmla="*/ 2269853 w 12192000"/>
              <a:gd name="connsiteY198" fmla="*/ 1830502 h 2079137"/>
              <a:gd name="connsiteX199" fmla="*/ 2269585 w 12192000"/>
              <a:gd name="connsiteY199" fmla="*/ 1830341 h 2079137"/>
              <a:gd name="connsiteX200" fmla="*/ 2225332 w 12192000"/>
              <a:gd name="connsiteY200" fmla="*/ 1845825 h 2079137"/>
              <a:gd name="connsiteX201" fmla="*/ 2169048 w 12192000"/>
              <a:gd name="connsiteY201" fmla="*/ 1837658 h 2079137"/>
              <a:gd name="connsiteX202" fmla="*/ 2147231 w 12192000"/>
              <a:gd name="connsiteY202" fmla="*/ 1839027 h 2079137"/>
              <a:gd name="connsiteX203" fmla="*/ 2135241 w 12192000"/>
              <a:gd name="connsiteY203" fmla="*/ 1838652 h 2079137"/>
              <a:gd name="connsiteX204" fmla="*/ 2099215 w 12192000"/>
              <a:gd name="connsiteY204" fmla="*/ 1850768 h 2079137"/>
              <a:gd name="connsiteX205" fmla="*/ 2094046 w 12192000"/>
              <a:gd name="connsiteY205" fmla="*/ 1850806 h 2079137"/>
              <a:gd name="connsiteX206" fmla="*/ 2071850 w 12192000"/>
              <a:gd name="connsiteY206" fmla="*/ 1861319 h 2079137"/>
              <a:gd name="connsiteX207" fmla="*/ 2039607 w 12192000"/>
              <a:gd name="connsiteY207" fmla="*/ 1874318 h 2079137"/>
              <a:gd name="connsiteX208" fmla="*/ 2037289 w 12192000"/>
              <a:gd name="connsiteY208" fmla="*/ 1874025 h 2079137"/>
              <a:gd name="connsiteX209" fmla="*/ 2023615 w 12192000"/>
              <a:gd name="connsiteY209" fmla="*/ 1881562 h 2079137"/>
              <a:gd name="connsiteX210" fmla="*/ 1957176 w 12192000"/>
              <a:gd name="connsiteY210" fmla="*/ 1898709 h 2079137"/>
              <a:gd name="connsiteX211" fmla="*/ 1858081 w 12192000"/>
              <a:gd name="connsiteY211" fmla="*/ 1923144 h 2079137"/>
              <a:gd name="connsiteX212" fmla="*/ 1738865 w 12192000"/>
              <a:gd name="connsiteY212" fmla="*/ 1944965 h 2079137"/>
              <a:gd name="connsiteX213" fmla="*/ 1616692 w 12192000"/>
              <a:gd name="connsiteY213" fmla="*/ 1989107 h 2079137"/>
              <a:gd name="connsiteX214" fmla="*/ 1411898 w 12192000"/>
              <a:gd name="connsiteY214" fmla="*/ 2046254 h 2079137"/>
              <a:gd name="connsiteX215" fmla="*/ 1375780 w 12192000"/>
              <a:gd name="connsiteY215" fmla="*/ 2047961 h 2079137"/>
              <a:gd name="connsiteX216" fmla="*/ 1375707 w 12192000"/>
              <a:gd name="connsiteY216" fmla="*/ 2047981 h 2079137"/>
              <a:gd name="connsiteX217" fmla="*/ 1285585 w 12192000"/>
              <a:gd name="connsiteY217" fmla="*/ 2047113 h 2079137"/>
              <a:gd name="connsiteX218" fmla="*/ 1263658 w 12192000"/>
              <a:gd name="connsiteY218" fmla="*/ 2041397 h 2079137"/>
              <a:gd name="connsiteX219" fmla="*/ 1170403 w 12192000"/>
              <a:gd name="connsiteY219" fmla="*/ 2033399 h 2079137"/>
              <a:gd name="connsiteX220" fmla="*/ 1153718 w 12192000"/>
              <a:gd name="connsiteY220" fmla="*/ 2029576 h 2079137"/>
              <a:gd name="connsiteX221" fmla="*/ 1133937 w 12192000"/>
              <a:gd name="connsiteY221" fmla="*/ 2032149 h 2079137"/>
              <a:gd name="connsiteX222" fmla="*/ 1054999 w 12192000"/>
              <a:gd name="connsiteY222" fmla="*/ 2043242 h 2079137"/>
              <a:gd name="connsiteX223" fmla="*/ 1018405 w 12192000"/>
              <a:gd name="connsiteY223" fmla="*/ 2048281 h 2079137"/>
              <a:gd name="connsiteX224" fmla="*/ 1016563 w 12192000"/>
              <a:gd name="connsiteY224" fmla="*/ 2051718 h 2079137"/>
              <a:gd name="connsiteX225" fmla="*/ 1008284 w 12192000"/>
              <a:gd name="connsiteY225" fmla="*/ 2046742 h 2079137"/>
              <a:gd name="connsiteX226" fmla="*/ 981974 w 12192000"/>
              <a:gd name="connsiteY226" fmla="*/ 2048363 h 2079137"/>
              <a:gd name="connsiteX227" fmla="*/ 971903 w 12192000"/>
              <a:gd name="connsiteY227" fmla="*/ 2053484 h 2079137"/>
              <a:gd name="connsiteX228" fmla="*/ 954015 w 12192000"/>
              <a:gd name="connsiteY228" fmla="*/ 2052529 h 2079137"/>
              <a:gd name="connsiteX229" fmla="*/ 839571 w 12192000"/>
              <a:gd name="connsiteY229" fmla="*/ 2046509 h 2079137"/>
              <a:gd name="connsiteX230" fmla="*/ 823321 w 12192000"/>
              <a:gd name="connsiteY230" fmla="*/ 2054296 h 2079137"/>
              <a:gd name="connsiteX231" fmla="*/ 800990 w 12192000"/>
              <a:gd name="connsiteY231" fmla="*/ 2051523 h 2079137"/>
              <a:gd name="connsiteX232" fmla="*/ 776439 w 12192000"/>
              <a:gd name="connsiteY232" fmla="*/ 2062634 h 2079137"/>
              <a:gd name="connsiteX233" fmla="*/ 763041 w 12192000"/>
              <a:gd name="connsiteY233" fmla="*/ 2063995 h 2079137"/>
              <a:gd name="connsiteX234" fmla="*/ 757863 w 12192000"/>
              <a:gd name="connsiteY234" fmla="*/ 2065877 h 2079137"/>
              <a:gd name="connsiteX235" fmla="*/ 745053 w 12192000"/>
              <a:gd name="connsiteY235" fmla="*/ 2051831 h 2079137"/>
              <a:gd name="connsiteX236" fmla="*/ 722609 w 12192000"/>
              <a:gd name="connsiteY236" fmla="*/ 2049504 h 2079137"/>
              <a:gd name="connsiteX237" fmla="*/ 717618 w 12192000"/>
              <a:gd name="connsiteY237" fmla="*/ 2042131 h 2079137"/>
              <a:gd name="connsiteX238" fmla="*/ 703285 w 12192000"/>
              <a:gd name="connsiteY238" fmla="*/ 2046808 h 2079137"/>
              <a:gd name="connsiteX239" fmla="*/ 680199 w 12192000"/>
              <a:gd name="connsiteY239" fmla="*/ 2051947 h 2079137"/>
              <a:gd name="connsiteX240" fmla="*/ 667351 w 12192000"/>
              <a:gd name="connsiteY240" fmla="*/ 2054469 h 2079137"/>
              <a:gd name="connsiteX241" fmla="*/ 660961 w 12192000"/>
              <a:gd name="connsiteY241" fmla="*/ 2049404 h 2079137"/>
              <a:gd name="connsiteX242" fmla="*/ 638282 w 12192000"/>
              <a:gd name="connsiteY242" fmla="*/ 2060093 h 2079137"/>
              <a:gd name="connsiteX243" fmla="*/ 583551 w 12192000"/>
              <a:gd name="connsiteY243" fmla="*/ 2070197 h 2079137"/>
              <a:gd name="connsiteX244" fmla="*/ 525274 w 12192000"/>
              <a:gd name="connsiteY244" fmla="*/ 2079137 h 2079137"/>
              <a:gd name="connsiteX245" fmla="*/ 405635 w 12192000"/>
              <a:gd name="connsiteY245" fmla="*/ 2059339 h 2079137"/>
              <a:gd name="connsiteX246" fmla="*/ 281555 w 12192000"/>
              <a:gd name="connsiteY246" fmla="*/ 2022847 h 2079137"/>
              <a:gd name="connsiteX247" fmla="*/ 98513 w 12192000"/>
              <a:gd name="connsiteY247" fmla="*/ 1969504 h 2079137"/>
              <a:gd name="connsiteX248" fmla="*/ 56191 w 12192000"/>
              <a:gd name="connsiteY248" fmla="*/ 1950709 h 2079137"/>
              <a:gd name="connsiteX249" fmla="*/ 0 w 12192000"/>
              <a:gd name="connsiteY249" fmla="*/ 1935789 h 2079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</a:cxnLst>
            <a:rect l="l" t="t" r="r" b="b"/>
            <a:pathLst>
              <a:path w="12192000" h="2079137">
                <a:moveTo>
                  <a:pt x="12160143" y="831692"/>
                </a:moveTo>
                <a:lnTo>
                  <a:pt x="12159112" y="833361"/>
                </a:lnTo>
                <a:cubicBezTo>
                  <a:pt x="12157915" y="833832"/>
                  <a:pt x="12157402" y="833649"/>
                  <a:pt x="12158912" y="832430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558063"/>
                </a:lnTo>
                <a:lnTo>
                  <a:pt x="12189259" y="810508"/>
                </a:lnTo>
                <a:lnTo>
                  <a:pt x="12170847" y="825280"/>
                </a:lnTo>
                <a:lnTo>
                  <a:pt x="12160143" y="831692"/>
                </a:lnTo>
                <a:lnTo>
                  <a:pt x="12163806" y="825759"/>
                </a:lnTo>
                <a:cubicBezTo>
                  <a:pt x="12125449" y="821525"/>
                  <a:pt x="12082203" y="824698"/>
                  <a:pt x="12056557" y="810176"/>
                </a:cubicBezTo>
                <a:cubicBezTo>
                  <a:pt x="12050902" y="790976"/>
                  <a:pt x="11923731" y="799312"/>
                  <a:pt x="11900316" y="789618"/>
                </a:cubicBezTo>
                <a:cubicBezTo>
                  <a:pt x="11841702" y="803374"/>
                  <a:pt x="11823963" y="832645"/>
                  <a:pt x="11791206" y="824176"/>
                </a:cubicBezTo>
                <a:cubicBezTo>
                  <a:pt x="11768977" y="817380"/>
                  <a:pt x="11683857" y="828947"/>
                  <a:pt x="11659257" y="800841"/>
                </a:cubicBezTo>
                <a:cubicBezTo>
                  <a:pt x="11617173" y="818107"/>
                  <a:pt x="11602556" y="790694"/>
                  <a:pt x="11569789" y="797135"/>
                </a:cubicBezTo>
                <a:cubicBezTo>
                  <a:pt x="11498310" y="795094"/>
                  <a:pt x="11458472" y="819882"/>
                  <a:pt x="11367885" y="791985"/>
                </a:cubicBezTo>
                <a:cubicBezTo>
                  <a:pt x="11325508" y="798158"/>
                  <a:pt x="11266580" y="755023"/>
                  <a:pt x="11174663" y="788721"/>
                </a:cubicBezTo>
                <a:cubicBezTo>
                  <a:pt x="11122703" y="792192"/>
                  <a:pt x="11150009" y="775410"/>
                  <a:pt x="11068220" y="786994"/>
                </a:cubicBezTo>
                <a:cubicBezTo>
                  <a:pt x="11046931" y="759861"/>
                  <a:pt x="10919185" y="793102"/>
                  <a:pt x="10893266" y="794013"/>
                </a:cubicBezTo>
                <a:cubicBezTo>
                  <a:pt x="10874184" y="776189"/>
                  <a:pt x="10862860" y="788743"/>
                  <a:pt x="10844025" y="789857"/>
                </a:cubicBezTo>
                <a:cubicBezTo>
                  <a:pt x="10836453" y="779294"/>
                  <a:pt x="10820690" y="778184"/>
                  <a:pt x="10814353" y="789010"/>
                </a:cubicBezTo>
                <a:cubicBezTo>
                  <a:pt x="10819669" y="816016"/>
                  <a:pt x="10754019" y="789067"/>
                  <a:pt x="10748393" y="806738"/>
                </a:cubicBezTo>
                <a:cubicBezTo>
                  <a:pt x="10687156" y="807873"/>
                  <a:pt x="10550299" y="781800"/>
                  <a:pt x="10468256" y="778733"/>
                </a:cubicBezTo>
                <a:cubicBezTo>
                  <a:pt x="10436666" y="770025"/>
                  <a:pt x="10371995" y="797252"/>
                  <a:pt x="10256131" y="788332"/>
                </a:cubicBezTo>
                <a:cubicBezTo>
                  <a:pt x="10240995" y="781626"/>
                  <a:pt x="10182664" y="765742"/>
                  <a:pt x="10177442" y="777371"/>
                </a:cubicBezTo>
                <a:cubicBezTo>
                  <a:pt x="10141447" y="775683"/>
                  <a:pt x="10030323" y="810071"/>
                  <a:pt x="10006086" y="792651"/>
                </a:cubicBezTo>
                <a:cubicBezTo>
                  <a:pt x="10009448" y="818833"/>
                  <a:pt x="9960389" y="791426"/>
                  <a:pt x="9952382" y="815411"/>
                </a:cubicBezTo>
                <a:lnTo>
                  <a:pt x="9926457" y="827295"/>
                </a:lnTo>
                <a:lnTo>
                  <a:pt x="9843405" y="867046"/>
                </a:lnTo>
                <a:lnTo>
                  <a:pt x="9830866" y="875047"/>
                </a:lnTo>
                <a:lnTo>
                  <a:pt x="9801807" y="872272"/>
                </a:lnTo>
                <a:lnTo>
                  <a:pt x="9785653" y="861743"/>
                </a:lnTo>
                <a:lnTo>
                  <a:pt x="9781177" y="864820"/>
                </a:lnTo>
                <a:cubicBezTo>
                  <a:pt x="9776153" y="871003"/>
                  <a:pt x="9773556" y="874842"/>
                  <a:pt x="9768640" y="869379"/>
                </a:cubicBezTo>
                <a:lnTo>
                  <a:pt x="9712211" y="900283"/>
                </a:lnTo>
                <a:cubicBezTo>
                  <a:pt x="9706243" y="902750"/>
                  <a:pt x="9698952" y="902954"/>
                  <a:pt x="9689465" y="899268"/>
                </a:cubicBezTo>
                <a:cubicBezTo>
                  <a:pt x="9670819" y="902906"/>
                  <a:pt x="9618108" y="917739"/>
                  <a:pt x="9600339" y="922112"/>
                </a:cubicBezTo>
                <a:lnTo>
                  <a:pt x="9582850" y="925510"/>
                </a:lnTo>
                <a:cubicBezTo>
                  <a:pt x="9574400" y="928631"/>
                  <a:pt x="9556868" y="938130"/>
                  <a:pt x="9549638" y="940845"/>
                </a:cubicBezTo>
                <a:cubicBezTo>
                  <a:pt x="9543792" y="942327"/>
                  <a:pt x="9546812" y="939351"/>
                  <a:pt x="9539471" y="941799"/>
                </a:cubicBezTo>
                <a:cubicBezTo>
                  <a:pt x="9538994" y="947702"/>
                  <a:pt x="9536009" y="953248"/>
                  <a:pt x="9505592" y="955533"/>
                </a:cubicBezTo>
                <a:cubicBezTo>
                  <a:pt x="9486013" y="968563"/>
                  <a:pt x="9460860" y="978842"/>
                  <a:pt x="9432569" y="985377"/>
                </a:cubicBezTo>
                <a:cubicBezTo>
                  <a:pt x="9426990" y="980335"/>
                  <a:pt x="9418918" y="990185"/>
                  <a:pt x="9414216" y="992655"/>
                </a:cubicBezTo>
                <a:cubicBezTo>
                  <a:pt x="9412644" y="989014"/>
                  <a:pt x="9400057" y="989255"/>
                  <a:pt x="9397106" y="992980"/>
                </a:cubicBezTo>
                <a:cubicBezTo>
                  <a:pt x="9314093" y="1020862"/>
                  <a:pt x="9349678" y="978420"/>
                  <a:pt x="9305108" y="1007767"/>
                </a:cubicBezTo>
                <a:cubicBezTo>
                  <a:pt x="9296670" y="1010324"/>
                  <a:pt x="9289251" y="1009612"/>
                  <a:pt x="9282434" y="1007523"/>
                </a:cubicBezTo>
                <a:lnTo>
                  <a:pt x="9271941" y="1002839"/>
                </a:lnTo>
                <a:lnTo>
                  <a:pt x="9238227" y="1017668"/>
                </a:lnTo>
                <a:cubicBezTo>
                  <a:pt x="9221294" y="1023415"/>
                  <a:pt x="9203166" y="1027997"/>
                  <a:pt x="9184265" y="1031275"/>
                </a:cubicBezTo>
                <a:cubicBezTo>
                  <a:pt x="9178371" y="1024135"/>
                  <a:pt x="9165618" y="1036637"/>
                  <a:pt x="9159000" y="1039569"/>
                </a:cubicBezTo>
                <a:cubicBezTo>
                  <a:pt x="9157881" y="1034602"/>
                  <a:pt x="9141725" y="1033964"/>
                  <a:pt x="9137031" y="1038699"/>
                </a:cubicBezTo>
                <a:cubicBezTo>
                  <a:pt x="9023973" y="1069523"/>
                  <a:pt x="9079946" y="1015706"/>
                  <a:pt x="9015702" y="1051400"/>
                </a:cubicBezTo>
                <a:lnTo>
                  <a:pt x="8971403" y="1040542"/>
                </a:lnTo>
                <a:lnTo>
                  <a:pt x="8961826" y="1045364"/>
                </a:lnTo>
                <a:cubicBezTo>
                  <a:pt x="8922837" y="1050010"/>
                  <a:pt x="8909116" y="1040754"/>
                  <a:pt x="8888623" y="1053908"/>
                </a:cubicBezTo>
                <a:cubicBezTo>
                  <a:pt x="8850424" y="1035587"/>
                  <a:pt x="8865892" y="1054194"/>
                  <a:pt x="8841066" y="1060421"/>
                </a:cubicBezTo>
                <a:cubicBezTo>
                  <a:pt x="8818353" y="1064878"/>
                  <a:pt x="8775995" y="1076068"/>
                  <a:pt x="8752342" y="1080646"/>
                </a:cubicBezTo>
                <a:cubicBezTo>
                  <a:pt x="8736966" y="1099406"/>
                  <a:pt x="8723186" y="1079948"/>
                  <a:pt x="8699139" y="1087885"/>
                </a:cubicBezTo>
                <a:cubicBezTo>
                  <a:pt x="8688630" y="1095506"/>
                  <a:pt x="8680324" y="1097539"/>
                  <a:pt x="8667273" y="1092062"/>
                </a:cubicBezTo>
                <a:cubicBezTo>
                  <a:pt x="8619205" y="1128818"/>
                  <a:pt x="8634590" y="1097116"/>
                  <a:pt x="8586064" y="1114603"/>
                </a:cubicBezTo>
                <a:cubicBezTo>
                  <a:pt x="8544721" y="1131913"/>
                  <a:pt x="8496602" y="1145520"/>
                  <a:pt x="8460312" y="1179878"/>
                </a:cubicBezTo>
                <a:cubicBezTo>
                  <a:pt x="8454266" y="1189140"/>
                  <a:pt x="8435781" y="1194455"/>
                  <a:pt x="8419023" y="1191748"/>
                </a:cubicBezTo>
                <a:cubicBezTo>
                  <a:pt x="8416138" y="1191283"/>
                  <a:pt x="8413416" y="1190591"/>
                  <a:pt x="8410939" y="1189696"/>
                </a:cubicBezTo>
                <a:cubicBezTo>
                  <a:pt x="8390077" y="1213458"/>
                  <a:pt x="8370324" y="1205397"/>
                  <a:pt x="8362040" y="1220820"/>
                </a:cubicBezTo>
                <a:cubicBezTo>
                  <a:pt x="8320616" y="1231942"/>
                  <a:pt x="8281663" y="1222882"/>
                  <a:pt x="8273677" y="1236495"/>
                </a:cubicBezTo>
                <a:cubicBezTo>
                  <a:pt x="8251358" y="1238573"/>
                  <a:pt x="8216738" y="1228341"/>
                  <a:pt x="8204283" y="1243537"/>
                </a:cubicBezTo>
                <a:cubicBezTo>
                  <a:pt x="8198634" y="1233135"/>
                  <a:pt x="8181550" y="1254947"/>
                  <a:pt x="8166550" y="1249551"/>
                </a:cubicBezTo>
                <a:cubicBezTo>
                  <a:pt x="8155570" y="1244572"/>
                  <a:pt x="8147825" y="1250027"/>
                  <a:pt x="8137785" y="1251636"/>
                </a:cubicBezTo>
                <a:cubicBezTo>
                  <a:pt x="8123427" y="1248361"/>
                  <a:pt x="8081662" y="1261833"/>
                  <a:pt x="8071596" y="1269274"/>
                </a:cubicBezTo>
                <a:cubicBezTo>
                  <a:pt x="8048949" y="1293759"/>
                  <a:pt x="7983924" y="1284712"/>
                  <a:pt x="7964816" y="1303668"/>
                </a:cubicBezTo>
                <a:cubicBezTo>
                  <a:pt x="7957137" y="1306992"/>
                  <a:pt x="7949335" y="1308861"/>
                  <a:pt x="7941495" y="1309821"/>
                </a:cubicBezTo>
                <a:lnTo>
                  <a:pt x="7919123" y="1310466"/>
                </a:lnTo>
                <a:lnTo>
                  <a:pt x="7911902" y="1306569"/>
                </a:lnTo>
                <a:lnTo>
                  <a:pt x="7898703" y="1309208"/>
                </a:lnTo>
                <a:lnTo>
                  <a:pt x="7894703" y="1308939"/>
                </a:lnTo>
                <a:lnTo>
                  <a:pt x="7872267" y="1308370"/>
                </a:lnTo>
                <a:cubicBezTo>
                  <a:pt x="7886550" y="1330359"/>
                  <a:pt x="7812648" y="1314851"/>
                  <a:pt x="7836454" y="1331265"/>
                </a:cubicBezTo>
                <a:cubicBezTo>
                  <a:pt x="7798907" y="1336933"/>
                  <a:pt x="7831419" y="1351068"/>
                  <a:pt x="7782451" y="1339601"/>
                </a:cubicBezTo>
                <a:cubicBezTo>
                  <a:pt x="7727636" y="1365002"/>
                  <a:pt x="7583002" y="1338768"/>
                  <a:pt x="7542969" y="1372495"/>
                </a:cubicBezTo>
                <a:cubicBezTo>
                  <a:pt x="7546396" y="1360942"/>
                  <a:pt x="7492851" y="1424323"/>
                  <a:pt x="7476832" y="1431655"/>
                </a:cubicBezTo>
                <a:cubicBezTo>
                  <a:pt x="7439619" y="1443703"/>
                  <a:pt x="7425596" y="1454661"/>
                  <a:pt x="7370237" y="1474339"/>
                </a:cubicBezTo>
                <a:cubicBezTo>
                  <a:pt x="7316246" y="1485928"/>
                  <a:pt x="7281903" y="1512712"/>
                  <a:pt x="7222223" y="1510199"/>
                </a:cubicBezTo>
                <a:cubicBezTo>
                  <a:pt x="7221190" y="1514030"/>
                  <a:pt x="7218885" y="1517398"/>
                  <a:pt x="7215703" y="1520424"/>
                </a:cubicBezTo>
                <a:lnTo>
                  <a:pt x="7204548" y="1528145"/>
                </a:lnTo>
                <a:lnTo>
                  <a:pt x="7202038" y="1527954"/>
                </a:lnTo>
                <a:lnTo>
                  <a:pt x="7173860" y="1541605"/>
                </a:lnTo>
                <a:lnTo>
                  <a:pt x="7155079" y="1552495"/>
                </a:lnTo>
                <a:lnTo>
                  <a:pt x="7149757" y="1552732"/>
                </a:lnTo>
                <a:cubicBezTo>
                  <a:pt x="7141378" y="1554948"/>
                  <a:pt x="7115959" y="1563256"/>
                  <a:pt x="7104804" y="1565792"/>
                </a:cubicBezTo>
                <a:cubicBezTo>
                  <a:pt x="7099811" y="1550850"/>
                  <a:pt x="7096935" y="1561973"/>
                  <a:pt x="7082824" y="1567947"/>
                </a:cubicBezTo>
                <a:cubicBezTo>
                  <a:pt x="7071919" y="1546070"/>
                  <a:pt x="7039417" y="1570606"/>
                  <a:pt x="7021520" y="1562334"/>
                </a:cubicBezTo>
                <a:cubicBezTo>
                  <a:pt x="7011400" y="1567217"/>
                  <a:pt x="7000495" y="1571981"/>
                  <a:pt x="6988956" y="1576442"/>
                </a:cubicBezTo>
                <a:lnTo>
                  <a:pt x="6981922" y="1578821"/>
                </a:lnTo>
                <a:lnTo>
                  <a:pt x="6981583" y="1578678"/>
                </a:lnTo>
                <a:cubicBezTo>
                  <a:pt x="6979627" y="1578791"/>
                  <a:pt x="6977153" y="1579421"/>
                  <a:pt x="6973762" y="1580811"/>
                </a:cubicBezTo>
                <a:lnTo>
                  <a:pt x="6969093" y="1583157"/>
                </a:lnTo>
                <a:lnTo>
                  <a:pt x="6890037" y="1575825"/>
                </a:lnTo>
                <a:cubicBezTo>
                  <a:pt x="6849459" y="1579997"/>
                  <a:pt x="6820022" y="1566922"/>
                  <a:pt x="6785054" y="1582200"/>
                </a:cubicBezTo>
                <a:cubicBezTo>
                  <a:pt x="6747047" y="1586037"/>
                  <a:pt x="6712794" y="1582954"/>
                  <a:pt x="6681692" y="1591296"/>
                </a:cubicBezTo>
                <a:cubicBezTo>
                  <a:pt x="6667557" y="1587501"/>
                  <a:pt x="6654822" y="1586753"/>
                  <a:pt x="6644556" y="1595940"/>
                </a:cubicBezTo>
                <a:cubicBezTo>
                  <a:pt x="6608615" y="1597269"/>
                  <a:pt x="6597697" y="1587005"/>
                  <a:pt x="6577106" y="1598261"/>
                </a:cubicBezTo>
                <a:lnTo>
                  <a:pt x="6544183" y="1596149"/>
                </a:lnTo>
                <a:lnTo>
                  <a:pt x="6540921" y="1593857"/>
                </a:lnTo>
                <a:lnTo>
                  <a:pt x="6535046" y="1593283"/>
                </a:lnTo>
                <a:lnTo>
                  <a:pt x="6519853" y="1595771"/>
                </a:lnTo>
                <a:lnTo>
                  <a:pt x="6514280" y="1597376"/>
                </a:lnTo>
                <a:cubicBezTo>
                  <a:pt x="6510385" y="1598232"/>
                  <a:pt x="6507735" y="1598481"/>
                  <a:pt x="6505824" y="1598298"/>
                </a:cubicBezTo>
                <a:lnTo>
                  <a:pt x="6505573" y="1598109"/>
                </a:lnTo>
                <a:lnTo>
                  <a:pt x="6497741" y="1599392"/>
                </a:lnTo>
                <a:cubicBezTo>
                  <a:pt x="6484628" y="1602044"/>
                  <a:pt x="6471968" y="1605085"/>
                  <a:pt x="6459992" y="1608358"/>
                </a:cubicBezTo>
                <a:cubicBezTo>
                  <a:pt x="6447037" y="1597612"/>
                  <a:pt x="6404274" y="1616787"/>
                  <a:pt x="6404572" y="1593771"/>
                </a:cubicBezTo>
                <a:cubicBezTo>
                  <a:pt x="6388277" y="1597519"/>
                  <a:pt x="6380141" y="1607970"/>
                  <a:pt x="6382671" y="1592612"/>
                </a:cubicBezTo>
                <a:lnTo>
                  <a:pt x="6369843" y="1590015"/>
                </a:lnTo>
                <a:lnTo>
                  <a:pt x="6269740" y="1614633"/>
                </a:lnTo>
                <a:lnTo>
                  <a:pt x="6255405" y="1620529"/>
                </a:lnTo>
                <a:cubicBezTo>
                  <a:pt x="6250911" y="1623016"/>
                  <a:pt x="6247090" y="1625968"/>
                  <a:pt x="6244248" y="1629561"/>
                </a:cubicBezTo>
                <a:cubicBezTo>
                  <a:pt x="6188859" y="1618246"/>
                  <a:pt x="6143250" y="1639346"/>
                  <a:pt x="6086396" y="1642666"/>
                </a:cubicBezTo>
                <a:cubicBezTo>
                  <a:pt x="6024311" y="1653696"/>
                  <a:pt x="5889522" y="1686499"/>
                  <a:pt x="5867429" y="1695554"/>
                </a:cubicBezTo>
                <a:cubicBezTo>
                  <a:pt x="5848669" y="1700350"/>
                  <a:pt x="5763994" y="1699795"/>
                  <a:pt x="5772864" y="1689002"/>
                </a:cubicBezTo>
                <a:cubicBezTo>
                  <a:pt x="5718480" y="1716048"/>
                  <a:pt x="5694188" y="1696562"/>
                  <a:pt x="5629833" y="1713273"/>
                </a:cubicBezTo>
                <a:lnTo>
                  <a:pt x="5504771" y="1725744"/>
                </a:lnTo>
                <a:lnTo>
                  <a:pt x="5490967" y="1726367"/>
                </a:lnTo>
                <a:lnTo>
                  <a:pt x="5486015" y="1721481"/>
                </a:lnTo>
                <a:lnTo>
                  <a:pt x="5439364" y="1721349"/>
                </a:lnTo>
                <a:cubicBezTo>
                  <a:pt x="5418850" y="1733129"/>
                  <a:pt x="5381503" y="1725668"/>
                  <a:pt x="5350025" y="1729885"/>
                </a:cubicBezTo>
                <a:lnTo>
                  <a:pt x="5336104" y="1734377"/>
                </a:lnTo>
                <a:lnTo>
                  <a:pt x="5245234" y="1738520"/>
                </a:lnTo>
                <a:lnTo>
                  <a:pt x="5182955" y="1744622"/>
                </a:lnTo>
                <a:lnTo>
                  <a:pt x="5169506" y="1748993"/>
                </a:lnTo>
                <a:lnTo>
                  <a:pt x="5154299" y="1744080"/>
                </a:lnTo>
                <a:cubicBezTo>
                  <a:pt x="5152463" y="1742751"/>
                  <a:pt x="5150989" y="1741283"/>
                  <a:pt x="5149917" y="1739727"/>
                </a:cubicBezTo>
                <a:lnTo>
                  <a:pt x="5100319" y="1745797"/>
                </a:lnTo>
                <a:lnTo>
                  <a:pt x="5094361" y="1745767"/>
                </a:lnTo>
                <a:lnTo>
                  <a:pt x="5053410" y="1742790"/>
                </a:lnTo>
                <a:lnTo>
                  <a:pt x="4992711" y="1734075"/>
                </a:lnTo>
                <a:cubicBezTo>
                  <a:pt x="4972764" y="1728527"/>
                  <a:pt x="4955480" y="1708667"/>
                  <a:pt x="4930098" y="1717312"/>
                </a:cubicBezTo>
                <a:cubicBezTo>
                  <a:pt x="4936142" y="1706767"/>
                  <a:pt x="4900350" y="1719438"/>
                  <a:pt x="4893834" y="1710028"/>
                </a:cubicBezTo>
                <a:cubicBezTo>
                  <a:pt x="4890113" y="1702277"/>
                  <a:pt x="4878389" y="1704314"/>
                  <a:pt x="4868730" y="1702384"/>
                </a:cubicBezTo>
                <a:cubicBezTo>
                  <a:pt x="4860577" y="1694955"/>
                  <a:pt x="4813519" y="1692594"/>
                  <a:pt x="4797925" y="1695535"/>
                </a:cubicBezTo>
                <a:cubicBezTo>
                  <a:pt x="4754973" y="1708626"/>
                  <a:pt x="4712186" y="1679830"/>
                  <a:pt x="4677670" y="1689453"/>
                </a:cubicBezTo>
                <a:cubicBezTo>
                  <a:pt x="4650390" y="1686902"/>
                  <a:pt x="4641786" y="1682702"/>
                  <a:pt x="4634248" y="1680227"/>
                </a:cubicBezTo>
                <a:lnTo>
                  <a:pt x="4632434" y="1674607"/>
                </a:lnTo>
                <a:lnTo>
                  <a:pt x="4619204" y="1672507"/>
                </a:lnTo>
                <a:lnTo>
                  <a:pt x="4616283" y="1670977"/>
                </a:lnTo>
                <a:cubicBezTo>
                  <a:pt x="4610716" y="1668036"/>
                  <a:pt x="4605090" y="1665277"/>
                  <a:pt x="4598926" y="1663178"/>
                </a:cubicBezTo>
                <a:cubicBezTo>
                  <a:pt x="4588025" y="1686237"/>
                  <a:pt x="4544698" y="1649138"/>
                  <a:pt x="4547069" y="1670642"/>
                </a:cubicBezTo>
                <a:lnTo>
                  <a:pt x="4523516" y="1669785"/>
                </a:lnTo>
                <a:lnTo>
                  <a:pt x="4500586" y="1675912"/>
                </a:lnTo>
                <a:lnTo>
                  <a:pt x="4488196" y="1683463"/>
                </a:lnTo>
                <a:lnTo>
                  <a:pt x="4445463" y="1695634"/>
                </a:lnTo>
                <a:lnTo>
                  <a:pt x="4446550" y="1680538"/>
                </a:lnTo>
                <a:lnTo>
                  <a:pt x="4365375" y="1697935"/>
                </a:lnTo>
                <a:lnTo>
                  <a:pt x="4305123" y="1714185"/>
                </a:lnTo>
                <a:lnTo>
                  <a:pt x="4292665" y="1720703"/>
                </a:lnTo>
                <a:lnTo>
                  <a:pt x="4276789" y="1718367"/>
                </a:lnTo>
                <a:cubicBezTo>
                  <a:pt x="4274740" y="1717359"/>
                  <a:pt x="4273021" y="1716157"/>
                  <a:pt x="4271683" y="1714801"/>
                </a:cubicBezTo>
                <a:lnTo>
                  <a:pt x="4223918" y="1728936"/>
                </a:lnTo>
                <a:lnTo>
                  <a:pt x="4218039" y="1729885"/>
                </a:lnTo>
                <a:lnTo>
                  <a:pt x="4177153" y="1733691"/>
                </a:lnTo>
                <a:lnTo>
                  <a:pt x="4051032" y="1728886"/>
                </a:lnTo>
                <a:cubicBezTo>
                  <a:pt x="4055072" y="1717510"/>
                  <a:pt x="4022108" y="1735873"/>
                  <a:pt x="4013978" y="1727679"/>
                </a:cubicBezTo>
                <a:cubicBezTo>
                  <a:pt x="4008905" y="1720660"/>
                  <a:pt x="3997723" y="1724594"/>
                  <a:pt x="3987857" y="1724282"/>
                </a:cubicBezTo>
                <a:cubicBezTo>
                  <a:pt x="3978476" y="1718309"/>
                  <a:pt x="3931683" y="1723723"/>
                  <a:pt x="3916852" y="1729184"/>
                </a:cubicBezTo>
                <a:cubicBezTo>
                  <a:pt x="3876910" y="1749138"/>
                  <a:pt x="3829523" y="1727824"/>
                  <a:pt x="3797263" y="1742976"/>
                </a:cubicBezTo>
                <a:cubicBezTo>
                  <a:pt x="3769922" y="1744951"/>
                  <a:pt x="3760682" y="1742230"/>
                  <a:pt x="3752806" y="1741033"/>
                </a:cubicBezTo>
                <a:lnTo>
                  <a:pt x="3749997" y="1735799"/>
                </a:lnTo>
                <a:lnTo>
                  <a:pt x="3736582" y="1735907"/>
                </a:lnTo>
                <a:lnTo>
                  <a:pt x="3733428" y="1734881"/>
                </a:lnTo>
                <a:cubicBezTo>
                  <a:pt x="3727408" y="1732899"/>
                  <a:pt x="3721365" y="1731108"/>
                  <a:pt x="3714911" y="1730056"/>
                </a:cubicBezTo>
                <a:cubicBezTo>
                  <a:pt x="3708355" y="1754554"/>
                  <a:pt x="3658933" y="1725152"/>
                  <a:pt x="3665172" y="1745936"/>
                </a:cubicBezTo>
                <a:cubicBezTo>
                  <a:pt x="3628569" y="1744420"/>
                  <a:pt x="3583742" y="1775884"/>
                  <a:pt x="3552006" y="1755220"/>
                </a:cubicBezTo>
                <a:cubicBezTo>
                  <a:pt x="3497522" y="1758390"/>
                  <a:pt x="3448310" y="1757433"/>
                  <a:pt x="3390301" y="1762546"/>
                </a:cubicBezTo>
                <a:cubicBezTo>
                  <a:pt x="3345266" y="1774524"/>
                  <a:pt x="3297039" y="1758531"/>
                  <a:pt x="3264312" y="1774620"/>
                </a:cubicBezTo>
                <a:cubicBezTo>
                  <a:pt x="3212634" y="1771139"/>
                  <a:pt x="3147905" y="1780248"/>
                  <a:pt x="3106901" y="1804264"/>
                </a:cubicBezTo>
                <a:cubicBezTo>
                  <a:pt x="3051355" y="1805490"/>
                  <a:pt x="3041708" y="1820368"/>
                  <a:pt x="2993303" y="1806542"/>
                </a:cubicBezTo>
                <a:cubicBezTo>
                  <a:pt x="2989182" y="1810139"/>
                  <a:pt x="2984377" y="1813039"/>
                  <a:pt x="2979115" y="1815432"/>
                </a:cubicBezTo>
                <a:lnTo>
                  <a:pt x="2963118" y="1820962"/>
                </a:lnTo>
                <a:lnTo>
                  <a:pt x="2961156" y="1820297"/>
                </a:lnTo>
                <a:lnTo>
                  <a:pt x="2925719" y="1828468"/>
                </a:lnTo>
                <a:lnTo>
                  <a:pt x="2857951" y="1842496"/>
                </a:lnTo>
                <a:lnTo>
                  <a:pt x="2857427" y="1841591"/>
                </a:lnTo>
                <a:cubicBezTo>
                  <a:pt x="2855386" y="1839734"/>
                  <a:pt x="2852250" y="1838690"/>
                  <a:pt x="2846731" y="1839316"/>
                </a:cubicBezTo>
                <a:cubicBezTo>
                  <a:pt x="2855175" y="1823564"/>
                  <a:pt x="2843311" y="1834035"/>
                  <a:pt x="2826290" y="1837274"/>
                </a:cubicBezTo>
                <a:cubicBezTo>
                  <a:pt x="2835609" y="1813530"/>
                  <a:pt x="2787284" y="1831665"/>
                  <a:pt x="2779146" y="1820071"/>
                </a:cubicBezTo>
                <a:cubicBezTo>
                  <a:pt x="2766432" y="1822985"/>
                  <a:pt x="2753158" y="1825635"/>
                  <a:pt x="2739608" y="1827861"/>
                </a:cubicBezTo>
                <a:lnTo>
                  <a:pt x="2731631" y="1828881"/>
                </a:lnTo>
                <a:cubicBezTo>
                  <a:pt x="2731575" y="1828813"/>
                  <a:pt x="2731521" y="1828744"/>
                  <a:pt x="2731464" y="1828677"/>
                </a:cubicBezTo>
                <a:cubicBezTo>
                  <a:pt x="2729715" y="1828415"/>
                  <a:pt x="2727085" y="1828569"/>
                  <a:pt x="2723037" y="1829303"/>
                </a:cubicBezTo>
                <a:lnTo>
                  <a:pt x="2701616" y="1832725"/>
                </a:lnTo>
                <a:lnTo>
                  <a:pt x="2696239" y="1831904"/>
                </a:lnTo>
                <a:lnTo>
                  <a:pt x="2663445" y="1825958"/>
                </a:lnTo>
                <a:cubicBezTo>
                  <a:pt x="2641260" y="1825904"/>
                  <a:pt x="2595040" y="1827674"/>
                  <a:pt x="2560925" y="1829094"/>
                </a:cubicBezTo>
                <a:cubicBezTo>
                  <a:pt x="2527977" y="1836499"/>
                  <a:pt x="2496507" y="1831991"/>
                  <a:pt x="2458739" y="1834479"/>
                </a:cubicBezTo>
                <a:cubicBezTo>
                  <a:pt x="2419379" y="1848893"/>
                  <a:pt x="2396428" y="1834257"/>
                  <a:pt x="2356074" y="1836991"/>
                </a:cubicBezTo>
                <a:cubicBezTo>
                  <a:pt x="2323435" y="1857644"/>
                  <a:pt x="2325610" y="1826053"/>
                  <a:pt x="2304241" y="1822021"/>
                </a:cubicBezTo>
                <a:lnTo>
                  <a:pt x="2298362" y="1822125"/>
                </a:lnTo>
                <a:lnTo>
                  <a:pt x="2283527" y="1826361"/>
                </a:lnTo>
                <a:lnTo>
                  <a:pt x="2278150" y="1828604"/>
                </a:lnTo>
                <a:cubicBezTo>
                  <a:pt x="2274371" y="1829907"/>
                  <a:pt x="2271762" y="1830461"/>
                  <a:pt x="2269853" y="1830502"/>
                </a:cubicBezTo>
                <a:lnTo>
                  <a:pt x="2269585" y="1830341"/>
                </a:lnTo>
                <a:lnTo>
                  <a:pt x="2225332" y="1845825"/>
                </a:lnTo>
                <a:cubicBezTo>
                  <a:pt x="2211505" y="1836594"/>
                  <a:pt x="2170867" y="1860661"/>
                  <a:pt x="2169048" y="1837658"/>
                </a:cubicBezTo>
                <a:cubicBezTo>
                  <a:pt x="2153238" y="1843278"/>
                  <a:pt x="2146132" y="1854645"/>
                  <a:pt x="2147231" y="1839027"/>
                </a:cubicBezTo>
                <a:cubicBezTo>
                  <a:pt x="2141901" y="1840465"/>
                  <a:pt x="2138205" y="1840014"/>
                  <a:pt x="2135241" y="1838652"/>
                </a:cubicBezTo>
                <a:lnTo>
                  <a:pt x="2099215" y="1850768"/>
                </a:lnTo>
                <a:lnTo>
                  <a:pt x="2094046" y="1850806"/>
                </a:lnTo>
                <a:lnTo>
                  <a:pt x="2071850" y="1861319"/>
                </a:lnTo>
                <a:lnTo>
                  <a:pt x="2039607" y="1874318"/>
                </a:lnTo>
                <a:lnTo>
                  <a:pt x="2037289" y="1874025"/>
                </a:lnTo>
                <a:lnTo>
                  <a:pt x="2023615" y="1881562"/>
                </a:lnTo>
                <a:cubicBezTo>
                  <a:pt x="2019390" y="1884562"/>
                  <a:pt x="1959668" y="1894795"/>
                  <a:pt x="1957176" y="1898709"/>
                </a:cubicBezTo>
                <a:cubicBezTo>
                  <a:pt x="1901224" y="1893805"/>
                  <a:pt x="1914145" y="1913274"/>
                  <a:pt x="1858081" y="1923144"/>
                </a:cubicBezTo>
                <a:cubicBezTo>
                  <a:pt x="1819487" y="1923227"/>
                  <a:pt x="1798952" y="1929741"/>
                  <a:pt x="1738865" y="1944965"/>
                </a:cubicBezTo>
                <a:cubicBezTo>
                  <a:pt x="1698633" y="1955957"/>
                  <a:pt x="1670491" y="1978862"/>
                  <a:pt x="1616692" y="1989107"/>
                </a:cubicBezTo>
                <a:cubicBezTo>
                  <a:pt x="1565257" y="2022368"/>
                  <a:pt x="1474172" y="2022156"/>
                  <a:pt x="1411898" y="2046254"/>
                </a:cubicBezTo>
                <a:cubicBezTo>
                  <a:pt x="1380237" y="2035952"/>
                  <a:pt x="1386648" y="2042292"/>
                  <a:pt x="1375780" y="2047961"/>
                </a:cubicBezTo>
                <a:cubicBezTo>
                  <a:pt x="1375756" y="2047968"/>
                  <a:pt x="1375731" y="2047974"/>
                  <a:pt x="1375707" y="2047981"/>
                </a:cubicBezTo>
                <a:lnTo>
                  <a:pt x="1285585" y="2047113"/>
                </a:lnTo>
                <a:cubicBezTo>
                  <a:pt x="1279541" y="2043453"/>
                  <a:pt x="1272537" y="2040974"/>
                  <a:pt x="1263658" y="2041397"/>
                </a:cubicBezTo>
                <a:cubicBezTo>
                  <a:pt x="1212454" y="2058890"/>
                  <a:pt x="1258499" y="2026611"/>
                  <a:pt x="1170403" y="2033399"/>
                </a:cubicBezTo>
                <a:cubicBezTo>
                  <a:pt x="1166530" y="2036274"/>
                  <a:pt x="1154254" y="2033463"/>
                  <a:pt x="1153718" y="2029576"/>
                </a:cubicBezTo>
                <a:cubicBezTo>
                  <a:pt x="1148486" y="2030819"/>
                  <a:pt x="1137980" y="2038354"/>
                  <a:pt x="1133937" y="2032149"/>
                </a:cubicBezTo>
                <a:cubicBezTo>
                  <a:pt x="1104720" y="2031606"/>
                  <a:pt x="1077532" y="2035424"/>
                  <a:pt x="1054999" y="2043242"/>
                </a:cubicBezTo>
                <a:cubicBezTo>
                  <a:pt x="1024875" y="2038090"/>
                  <a:pt x="1020473" y="2042711"/>
                  <a:pt x="1018405" y="2048281"/>
                </a:cubicBezTo>
                <a:lnTo>
                  <a:pt x="1016563" y="2051718"/>
                </a:lnTo>
                <a:lnTo>
                  <a:pt x="1008284" y="2046742"/>
                </a:lnTo>
                <a:cubicBezTo>
                  <a:pt x="999244" y="2043620"/>
                  <a:pt x="990505" y="2044937"/>
                  <a:pt x="981974" y="2048363"/>
                </a:cubicBezTo>
                <a:lnTo>
                  <a:pt x="971903" y="2053484"/>
                </a:lnTo>
                <a:lnTo>
                  <a:pt x="954015" y="2052529"/>
                </a:lnTo>
                <a:cubicBezTo>
                  <a:pt x="931960" y="2051365"/>
                  <a:pt x="861352" y="2046214"/>
                  <a:pt x="839571" y="2046509"/>
                </a:cubicBezTo>
                <a:lnTo>
                  <a:pt x="823321" y="2054296"/>
                </a:lnTo>
                <a:lnTo>
                  <a:pt x="800990" y="2051523"/>
                </a:lnTo>
                <a:cubicBezTo>
                  <a:pt x="790723" y="2052171"/>
                  <a:pt x="782268" y="2055403"/>
                  <a:pt x="776439" y="2062634"/>
                </a:cubicBezTo>
                <a:cubicBezTo>
                  <a:pt x="773155" y="2056184"/>
                  <a:pt x="769593" y="2059253"/>
                  <a:pt x="763041" y="2063995"/>
                </a:cubicBezTo>
                <a:lnTo>
                  <a:pt x="757863" y="2065877"/>
                </a:lnTo>
                <a:lnTo>
                  <a:pt x="745053" y="2051831"/>
                </a:lnTo>
                <a:lnTo>
                  <a:pt x="722609" y="2049504"/>
                </a:lnTo>
                <a:lnTo>
                  <a:pt x="717618" y="2042131"/>
                </a:lnTo>
                <a:lnTo>
                  <a:pt x="703285" y="2046808"/>
                </a:lnTo>
                <a:cubicBezTo>
                  <a:pt x="698219" y="2048137"/>
                  <a:pt x="690058" y="2049926"/>
                  <a:pt x="680199" y="2051947"/>
                </a:cubicBezTo>
                <a:lnTo>
                  <a:pt x="667351" y="2054469"/>
                </a:lnTo>
                <a:lnTo>
                  <a:pt x="660961" y="2049404"/>
                </a:lnTo>
                <a:lnTo>
                  <a:pt x="638282" y="2060093"/>
                </a:lnTo>
                <a:lnTo>
                  <a:pt x="583551" y="2070197"/>
                </a:lnTo>
                <a:cubicBezTo>
                  <a:pt x="569268" y="2091365"/>
                  <a:pt x="529124" y="2053106"/>
                  <a:pt x="525274" y="2079137"/>
                </a:cubicBezTo>
                <a:cubicBezTo>
                  <a:pt x="506495" y="2056498"/>
                  <a:pt x="440091" y="2069666"/>
                  <a:pt x="405635" y="2059339"/>
                </a:cubicBezTo>
                <a:cubicBezTo>
                  <a:pt x="397410" y="2069278"/>
                  <a:pt x="294416" y="2032966"/>
                  <a:pt x="281555" y="2022847"/>
                </a:cubicBezTo>
                <a:cubicBezTo>
                  <a:pt x="171589" y="1986245"/>
                  <a:pt x="126791" y="1985528"/>
                  <a:pt x="98513" y="1969504"/>
                </a:cubicBezTo>
                <a:cubicBezTo>
                  <a:pt x="85544" y="1965247"/>
                  <a:pt x="73324" y="1958000"/>
                  <a:pt x="56191" y="1950709"/>
                </a:cubicBezTo>
                <a:lnTo>
                  <a:pt x="0" y="1935789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D49FB6-E396-BF1E-CDEC-E7CE86712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6" y="548640"/>
            <a:ext cx="9543405" cy="118872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Scoped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E0F926-18E0-9B76-EB71-CD051E5B6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016" y="2023873"/>
            <a:ext cx="9343997" cy="3727924"/>
          </a:xfrm>
        </p:spPr>
        <p:txBody>
          <a:bodyPr anchor="ctr">
            <a:normAutofit/>
          </a:bodyPr>
          <a:lstStyle/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Scoped Values are a modern alternative to 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 variables that can be used well in the context of </a:t>
            </a:r>
            <a:r>
              <a:rPr lang="en-GB" b="1" i="0" dirty="0">
                <a:solidFill>
                  <a:srgbClr val="222222"/>
                </a:solidFill>
                <a:effectLst/>
              </a:rPr>
              <a:t>Virtual Threads</a:t>
            </a:r>
            <a:r>
              <a:rPr lang="en-GB" b="0" i="0" dirty="0">
                <a:solidFill>
                  <a:srgbClr val="222222"/>
                </a:solidFill>
                <a:effectLst/>
              </a:rPr>
              <a:t>.</a:t>
            </a:r>
          </a:p>
          <a:p>
            <a:pPr algn="l"/>
            <a:r>
              <a:rPr lang="en-GB" b="0" i="0" dirty="0">
                <a:solidFill>
                  <a:srgbClr val="222222"/>
                </a:solidFill>
                <a:effectLst/>
              </a:rPr>
              <a:t>Scoped values have the following advantage over </a:t>
            </a:r>
            <a:r>
              <a:rPr lang="en-GB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ThreadLocal</a:t>
            </a:r>
            <a:r>
              <a:rPr lang="en-GB" b="0" i="0" dirty="0">
                <a:solidFill>
                  <a:srgbClr val="222222"/>
                </a:solidFill>
                <a:effectLst/>
              </a:rPr>
              <a:t> variables: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They are only valid for a defined period (“scope”).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They are immutable.</a:t>
            </a:r>
          </a:p>
          <a:p>
            <a:pPr lvl="1"/>
            <a:r>
              <a:rPr lang="en-GB" sz="2000" b="0" i="0" dirty="0">
                <a:solidFill>
                  <a:srgbClr val="222222"/>
                </a:solidFill>
                <a:effectLst/>
              </a:rPr>
              <a:t>And therefore, they can be inherited without having to be copied (as is the case with </a:t>
            </a:r>
            <a:r>
              <a:rPr lang="en-GB" sz="2000" b="1" i="0" dirty="0" err="1">
                <a:solidFill>
                  <a:srgbClr val="00206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InheritableThreadLocal</a:t>
            </a:r>
            <a:r>
              <a:rPr lang="en-GB" sz="2000" b="0" i="0" dirty="0">
                <a:solidFill>
                  <a:srgbClr val="222222"/>
                </a:solidFill>
                <a:effectLst/>
              </a:rPr>
              <a:t>).</a:t>
            </a:r>
          </a:p>
          <a:p>
            <a:endParaRPr lang="en-US" sz="32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42DCE2C-2863-46FA-9BE7-24365A24D9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24586" y="5970896"/>
            <a:ext cx="9967416" cy="887104"/>
          </a:xfrm>
          <a:custGeom>
            <a:avLst/>
            <a:gdLst>
              <a:gd name="connsiteX0" fmla="*/ 4686423 w 9517857"/>
              <a:gd name="connsiteY0" fmla="*/ 247919 h 918356"/>
              <a:gd name="connsiteX1" fmla="*/ 4689051 w 9517857"/>
              <a:gd name="connsiteY1" fmla="*/ 250968 h 918356"/>
              <a:gd name="connsiteX2" fmla="*/ 4687244 w 9517857"/>
              <a:gd name="connsiteY2" fmla="*/ 251298 h 918356"/>
              <a:gd name="connsiteX3" fmla="*/ 4685225 w 9517857"/>
              <a:gd name="connsiteY3" fmla="*/ 246530 h 918356"/>
              <a:gd name="connsiteX4" fmla="*/ 4686133 w 9517857"/>
              <a:gd name="connsiteY4" fmla="*/ 246727 h 918356"/>
              <a:gd name="connsiteX5" fmla="*/ 4686423 w 9517857"/>
              <a:gd name="connsiteY5" fmla="*/ 247919 h 918356"/>
              <a:gd name="connsiteX6" fmla="*/ 9517856 w 9517857"/>
              <a:gd name="connsiteY6" fmla="*/ 0 h 918356"/>
              <a:gd name="connsiteX7" fmla="*/ 9517857 w 9517857"/>
              <a:gd name="connsiteY7" fmla="*/ 12 h 918356"/>
              <a:gd name="connsiteX8" fmla="*/ 9517857 w 9517857"/>
              <a:gd name="connsiteY8" fmla="*/ 918356 h 918356"/>
              <a:gd name="connsiteX9" fmla="*/ 14604 w 9517857"/>
              <a:gd name="connsiteY9" fmla="*/ 918356 h 918356"/>
              <a:gd name="connsiteX10" fmla="*/ 12841 w 9517857"/>
              <a:gd name="connsiteY10" fmla="*/ 917763 h 918356"/>
              <a:gd name="connsiteX11" fmla="*/ 93 w 9517857"/>
              <a:gd name="connsiteY11" fmla="*/ 912471 h 918356"/>
              <a:gd name="connsiteX12" fmla="*/ 58674 w 9517857"/>
              <a:gd name="connsiteY12" fmla="*/ 890322 h 918356"/>
              <a:gd name="connsiteX13" fmla="*/ 275005 w 9517857"/>
              <a:gd name="connsiteY13" fmla="*/ 807229 h 918356"/>
              <a:gd name="connsiteX14" fmla="*/ 587824 w 9517857"/>
              <a:gd name="connsiteY14" fmla="*/ 798195 h 918356"/>
              <a:gd name="connsiteX15" fmla="*/ 651826 w 9517857"/>
              <a:gd name="connsiteY15" fmla="*/ 738338 h 918356"/>
              <a:gd name="connsiteX16" fmla="*/ 727985 w 9517857"/>
              <a:gd name="connsiteY16" fmla="*/ 719826 h 918356"/>
              <a:gd name="connsiteX17" fmla="*/ 778982 w 9517857"/>
              <a:gd name="connsiteY17" fmla="*/ 710142 h 918356"/>
              <a:gd name="connsiteX18" fmla="*/ 849944 w 9517857"/>
              <a:gd name="connsiteY18" fmla="*/ 717987 h 918356"/>
              <a:gd name="connsiteX19" fmla="*/ 921659 w 9517857"/>
              <a:gd name="connsiteY19" fmla="*/ 712695 h 918356"/>
              <a:gd name="connsiteX20" fmla="*/ 930946 w 9517857"/>
              <a:gd name="connsiteY20" fmla="*/ 734046 h 918356"/>
              <a:gd name="connsiteX21" fmla="*/ 986250 w 9517857"/>
              <a:gd name="connsiteY21" fmla="*/ 713530 h 918356"/>
              <a:gd name="connsiteX22" fmla="*/ 1013752 w 9517857"/>
              <a:gd name="connsiteY22" fmla="*/ 713361 h 918356"/>
              <a:gd name="connsiteX23" fmla="*/ 1023734 w 9517857"/>
              <a:gd name="connsiteY23" fmla="*/ 718571 h 918356"/>
              <a:gd name="connsiteX24" fmla="*/ 1063207 w 9517857"/>
              <a:gd name="connsiteY24" fmla="*/ 715651 h 918356"/>
              <a:gd name="connsiteX25" fmla="*/ 1081980 w 9517857"/>
              <a:gd name="connsiteY25" fmla="*/ 738455 h 918356"/>
              <a:gd name="connsiteX26" fmla="*/ 1218120 w 9517857"/>
              <a:gd name="connsiteY26" fmla="*/ 713280 h 918356"/>
              <a:gd name="connsiteX27" fmla="*/ 1397459 w 9517857"/>
              <a:gd name="connsiteY27" fmla="*/ 691190 h 918356"/>
              <a:gd name="connsiteX28" fmla="*/ 1580688 w 9517857"/>
              <a:gd name="connsiteY28" fmla="*/ 693697 h 918356"/>
              <a:gd name="connsiteX29" fmla="*/ 1772334 w 9517857"/>
              <a:gd name="connsiteY29" fmla="*/ 710640 h 918356"/>
              <a:gd name="connsiteX30" fmla="*/ 2002561 w 9517857"/>
              <a:gd name="connsiteY30" fmla="*/ 659917 h 918356"/>
              <a:gd name="connsiteX31" fmla="*/ 2135144 w 9517857"/>
              <a:gd name="connsiteY31" fmla="*/ 636501 h 918356"/>
              <a:gd name="connsiteX32" fmla="*/ 2440292 w 9517857"/>
              <a:gd name="connsiteY32" fmla="*/ 593862 h 918356"/>
              <a:gd name="connsiteX33" fmla="*/ 2547829 w 9517857"/>
              <a:gd name="connsiteY33" fmla="*/ 566150 h 918356"/>
              <a:gd name="connsiteX34" fmla="*/ 2658055 w 9517857"/>
              <a:gd name="connsiteY34" fmla="*/ 578727 h 918356"/>
              <a:gd name="connsiteX35" fmla="*/ 2693698 w 9517857"/>
              <a:gd name="connsiteY35" fmla="*/ 560029 h 918356"/>
              <a:gd name="connsiteX36" fmla="*/ 2699673 w 9517857"/>
              <a:gd name="connsiteY36" fmla="*/ 556400 h 918356"/>
              <a:gd name="connsiteX37" fmla="*/ 2727306 w 9517857"/>
              <a:gd name="connsiteY37" fmla="*/ 550698 h 918356"/>
              <a:gd name="connsiteX38" fmla="*/ 2730451 w 9517857"/>
              <a:gd name="connsiteY38" fmla="*/ 538058 h 918356"/>
              <a:gd name="connsiteX39" fmla="*/ 2768713 w 9517857"/>
              <a:gd name="connsiteY39" fmla="*/ 521575 h 918356"/>
              <a:gd name="connsiteX40" fmla="*/ 2820868 w 9517857"/>
              <a:gd name="connsiteY40" fmla="*/ 514160 h 918356"/>
              <a:gd name="connsiteX41" fmla="*/ 3073635 w 9517857"/>
              <a:gd name="connsiteY41" fmla="*/ 491294 h 918356"/>
              <a:gd name="connsiteX42" fmla="*/ 3222071 w 9517857"/>
              <a:gd name="connsiteY42" fmla="*/ 470559 h 918356"/>
              <a:gd name="connsiteX43" fmla="*/ 3274069 w 9517857"/>
              <a:gd name="connsiteY43" fmla="*/ 451605 h 918356"/>
              <a:gd name="connsiteX44" fmla="*/ 3349632 w 9517857"/>
              <a:gd name="connsiteY44" fmla="*/ 432583 h 918356"/>
              <a:gd name="connsiteX45" fmla="*/ 3479593 w 9517857"/>
              <a:gd name="connsiteY45" fmla="*/ 390437 h 918356"/>
              <a:gd name="connsiteX46" fmla="*/ 3660110 w 9517857"/>
              <a:gd name="connsiteY46" fmla="*/ 348726 h 918356"/>
              <a:gd name="connsiteX47" fmla="*/ 3750023 w 9517857"/>
              <a:gd name="connsiteY47" fmla="*/ 370678 h 918356"/>
              <a:gd name="connsiteX48" fmla="*/ 3844133 w 9517857"/>
              <a:gd name="connsiteY48" fmla="*/ 360648 h 918356"/>
              <a:gd name="connsiteX49" fmla="*/ 3913545 w 9517857"/>
              <a:gd name="connsiteY49" fmla="*/ 344235 h 918356"/>
              <a:gd name="connsiteX50" fmla="*/ 4266740 w 9517857"/>
              <a:gd name="connsiteY50" fmla="*/ 361454 h 918356"/>
              <a:gd name="connsiteX51" fmla="*/ 4430770 w 9517857"/>
              <a:gd name="connsiteY51" fmla="*/ 342643 h 918356"/>
              <a:gd name="connsiteX52" fmla="*/ 4512664 w 9517857"/>
              <a:gd name="connsiteY52" fmla="*/ 319948 h 918356"/>
              <a:gd name="connsiteX53" fmla="*/ 4616423 w 9517857"/>
              <a:gd name="connsiteY53" fmla="*/ 290914 h 918356"/>
              <a:gd name="connsiteX54" fmla="*/ 4691675 w 9517857"/>
              <a:gd name="connsiteY54" fmla="*/ 254011 h 918356"/>
              <a:gd name="connsiteX55" fmla="*/ 4689051 w 9517857"/>
              <a:gd name="connsiteY55" fmla="*/ 250968 h 918356"/>
              <a:gd name="connsiteX56" fmla="*/ 4719994 w 9517857"/>
              <a:gd name="connsiteY56" fmla="*/ 245307 h 918356"/>
              <a:gd name="connsiteX57" fmla="*/ 4752894 w 9517857"/>
              <a:gd name="connsiteY57" fmla="*/ 239875 h 918356"/>
              <a:gd name="connsiteX58" fmla="*/ 4769329 w 9517857"/>
              <a:gd name="connsiteY58" fmla="*/ 233585 h 918356"/>
              <a:gd name="connsiteX59" fmla="*/ 4775634 w 9517857"/>
              <a:gd name="connsiteY59" fmla="*/ 234063 h 918356"/>
              <a:gd name="connsiteX60" fmla="*/ 4790452 w 9517857"/>
              <a:gd name="connsiteY60" fmla="*/ 233572 h 918356"/>
              <a:gd name="connsiteX61" fmla="*/ 4789062 w 9517857"/>
              <a:gd name="connsiteY61" fmla="*/ 241924 h 918356"/>
              <a:gd name="connsiteX62" fmla="*/ 4827826 w 9517857"/>
              <a:gd name="connsiteY62" fmla="*/ 246977 h 918356"/>
              <a:gd name="connsiteX63" fmla="*/ 4892569 w 9517857"/>
              <a:gd name="connsiteY63" fmla="*/ 249933 h 918356"/>
              <a:gd name="connsiteX64" fmla="*/ 4896611 w 9517857"/>
              <a:gd name="connsiteY64" fmla="*/ 240448 h 918356"/>
              <a:gd name="connsiteX65" fmla="*/ 4917286 w 9517857"/>
              <a:gd name="connsiteY65" fmla="*/ 243659 h 918356"/>
              <a:gd name="connsiteX66" fmla="*/ 4981173 w 9517857"/>
              <a:gd name="connsiteY66" fmla="*/ 247103 h 918356"/>
              <a:gd name="connsiteX67" fmla="*/ 5060397 w 9517857"/>
              <a:gd name="connsiteY67" fmla="*/ 263688 h 918356"/>
              <a:gd name="connsiteX68" fmla="*/ 5252996 w 9517857"/>
              <a:gd name="connsiteY68" fmla="*/ 270655 h 918356"/>
              <a:gd name="connsiteX69" fmla="*/ 5358056 w 9517857"/>
              <a:gd name="connsiteY69" fmla="*/ 247248 h 918356"/>
              <a:gd name="connsiteX70" fmla="*/ 5426496 w 9517857"/>
              <a:gd name="connsiteY70" fmla="*/ 235142 h 918356"/>
              <a:gd name="connsiteX71" fmla="*/ 5497161 w 9517857"/>
              <a:gd name="connsiteY71" fmla="*/ 228808 h 918356"/>
              <a:gd name="connsiteX72" fmla="*/ 5826043 w 9517857"/>
              <a:gd name="connsiteY72" fmla="*/ 148073 h 918356"/>
              <a:gd name="connsiteX73" fmla="*/ 6013415 w 9517857"/>
              <a:gd name="connsiteY73" fmla="*/ 137316 h 918356"/>
              <a:gd name="connsiteX74" fmla="*/ 6080994 w 9517857"/>
              <a:gd name="connsiteY74" fmla="*/ 142938 h 918356"/>
              <a:gd name="connsiteX75" fmla="*/ 6194152 w 9517857"/>
              <a:gd name="connsiteY75" fmla="*/ 151772 h 918356"/>
              <a:gd name="connsiteX76" fmla="*/ 6281379 w 9517857"/>
              <a:gd name="connsiteY76" fmla="*/ 181626 h 918356"/>
              <a:gd name="connsiteX77" fmla="*/ 6374947 w 9517857"/>
              <a:gd name="connsiteY77" fmla="*/ 179799 h 918356"/>
              <a:gd name="connsiteX78" fmla="*/ 6448518 w 9517857"/>
              <a:gd name="connsiteY78" fmla="*/ 164378 h 918356"/>
              <a:gd name="connsiteX79" fmla="*/ 6544700 w 9517857"/>
              <a:gd name="connsiteY79" fmla="*/ 167161 h 918356"/>
              <a:gd name="connsiteX80" fmla="*/ 6648353 w 9517857"/>
              <a:gd name="connsiteY80" fmla="*/ 172250 h 918356"/>
              <a:gd name="connsiteX81" fmla="*/ 6736227 w 9517857"/>
              <a:gd name="connsiteY81" fmla="*/ 173216 h 918356"/>
              <a:gd name="connsiteX82" fmla="*/ 6977218 w 9517857"/>
              <a:gd name="connsiteY82" fmla="*/ 184289 h 918356"/>
              <a:gd name="connsiteX83" fmla="*/ 7065221 w 9517857"/>
              <a:gd name="connsiteY83" fmla="*/ 227531 h 918356"/>
              <a:gd name="connsiteX84" fmla="*/ 7366876 w 9517857"/>
              <a:gd name="connsiteY84" fmla="*/ 248468 h 918356"/>
              <a:gd name="connsiteX85" fmla="*/ 7565449 w 9517857"/>
              <a:gd name="connsiteY85" fmla="*/ 258950 h 918356"/>
              <a:gd name="connsiteX86" fmla="*/ 7599285 w 9517857"/>
              <a:gd name="connsiteY86" fmla="*/ 266021 h 918356"/>
              <a:gd name="connsiteX87" fmla="*/ 7644411 w 9517857"/>
              <a:gd name="connsiteY87" fmla="*/ 258986 h 918356"/>
              <a:gd name="connsiteX88" fmla="*/ 7825110 w 9517857"/>
              <a:gd name="connsiteY88" fmla="*/ 229109 h 918356"/>
              <a:gd name="connsiteX89" fmla="*/ 7965804 w 9517857"/>
              <a:gd name="connsiteY89" fmla="*/ 190545 h 918356"/>
              <a:gd name="connsiteX90" fmla="*/ 8147401 w 9517857"/>
              <a:gd name="connsiteY90" fmla="*/ 205617 h 918356"/>
              <a:gd name="connsiteX91" fmla="*/ 8256033 w 9517857"/>
              <a:gd name="connsiteY91" fmla="*/ 193713 h 918356"/>
              <a:gd name="connsiteX92" fmla="*/ 8410677 w 9517857"/>
              <a:gd name="connsiteY92" fmla="*/ 172167 h 918356"/>
              <a:gd name="connsiteX93" fmla="*/ 8617841 w 9517857"/>
              <a:gd name="connsiteY93" fmla="*/ 155167 h 918356"/>
              <a:gd name="connsiteX94" fmla="*/ 8715976 w 9517857"/>
              <a:gd name="connsiteY94" fmla="*/ 178374 h 918356"/>
              <a:gd name="connsiteX95" fmla="*/ 8778827 w 9517857"/>
              <a:gd name="connsiteY95" fmla="*/ 172936 h 918356"/>
              <a:gd name="connsiteX96" fmla="*/ 8840778 w 9517857"/>
              <a:gd name="connsiteY96" fmla="*/ 143149 h 918356"/>
              <a:gd name="connsiteX97" fmla="*/ 9010380 w 9517857"/>
              <a:gd name="connsiteY97" fmla="*/ 91891 h 918356"/>
              <a:gd name="connsiteX98" fmla="*/ 9110856 w 9517857"/>
              <a:gd name="connsiteY98" fmla="*/ 70997 h 918356"/>
              <a:gd name="connsiteX99" fmla="*/ 9268817 w 9517857"/>
              <a:gd name="connsiteY99" fmla="*/ 53082 h 918356"/>
              <a:gd name="connsiteX100" fmla="*/ 9316667 w 9517857"/>
              <a:gd name="connsiteY100" fmla="*/ 45047 h 918356"/>
              <a:gd name="connsiteX101" fmla="*/ 9428209 w 9517857"/>
              <a:gd name="connsiteY101" fmla="*/ 29923 h 9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9517857" h="918356">
                <a:moveTo>
                  <a:pt x="4686423" y="247919"/>
                </a:moveTo>
                <a:lnTo>
                  <a:pt x="4689051" y="250968"/>
                </a:lnTo>
                <a:lnTo>
                  <a:pt x="4687244" y="251298"/>
                </a:lnTo>
                <a:close/>
                <a:moveTo>
                  <a:pt x="4685225" y="246530"/>
                </a:moveTo>
                <a:cubicBezTo>
                  <a:pt x="4688837" y="243198"/>
                  <a:pt x="4687468" y="244598"/>
                  <a:pt x="4686133" y="246727"/>
                </a:cubicBezTo>
                <a:lnTo>
                  <a:pt x="4686423" y="247919"/>
                </a:lnTo>
                <a:close/>
                <a:moveTo>
                  <a:pt x="9517856" y="0"/>
                </a:moveTo>
                <a:lnTo>
                  <a:pt x="9517857" y="12"/>
                </a:lnTo>
                <a:lnTo>
                  <a:pt x="9517857" y="918356"/>
                </a:lnTo>
                <a:lnTo>
                  <a:pt x="14604" y="918356"/>
                </a:lnTo>
                <a:lnTo>
                  <a:pt x="12841" y="917763"/>
                </a:lnTo>
                <a:cubicBezTo>
                  <a:pt x="4532" y="914864"/>
                  <a:pt x="-773" y="912807"/>
                  <a:pt x="93" y="912471"/>
                </a:cubicBezTo>
                <a:cubicBezTo>
                  <a:pt x="172" y="912298"/>
                  <a:pt x="58594" y="890495"/>
                  <a:pt x="58674" y="890322"/>
                </a:cubicBezTo>
                <a:cubicBezTo>
                  <a:pt x="127436" y="929614"/>
                  <a:pt x="206243" y="828226"/>
                  <a:pt x="275005" y="807229"/>
                </a:cubicBezTo>
                <a:cubicBezTo>
                  <a:pt x="303983" y="806087"/>
                  <a:pt x="504960" y="777375"/>
                  <a:pt x="587824" y="798195"/>
                </a:cubicBezTo>
                <a:cubicBezTo>
                  <a:pt x="598733" y="769348"/>
                  <a:pt x="682904" y="785924"/>
                  <a:pt x="651826" y="738338"/>
                </a:cubicBezTo>
                <a:cubicBezTo>
                  <a:pt x="688440" y="737862"/>
                  <a:pt x="753255" y="750396"/>
                  <a:pt x="727985" y="719826"/>
                </a:cubicBezTo>
                <a:cubicBezTo>
                  <a:pt x="739648" y="718749"/>
                  <a:pt x="775717" y="715087"/>
                  <a:pt x="778982" y="710142"/>
                </a:cubicBezTo>
                <a:cubicBezTo>
                  <a:pt x="779189" y="709407"/>
                  <a:pt x="849736" y="718721"/>
                  <a:pt x="849944" y="717987"/>
                </a:cubicBezTo>
                <a:lnTo>
                  <a:pt x="921659" y="712695"/>
                </a:lnTo>
                <a:lnTo>
                  <a:pt x="930946" y="734046"/>
                </a:lnTo>
                <a:lnTo>
                  <a:pt x="986250" y="713530"/>
                </a:lnTo>
                <a:lnTo>
                  <a:pt x="1013752" y="713361"/>
                </a:lnTo>
                <a:lnTo>
                  <a:pt x="1023734" y="718571"/>
                </a:lnTo>
                <a:cubicBezTo>
                  <a:pt x="1033291" y="721276"/>
                  <a:pt x="1045398" y="721394"/>
                  <a:pt x="1063207" y="715651"/>
                </a:cubicBezTo>
                <a:lnTo>
                  <a:pt x="1081980" y="738455"/>
                </a:lnTo>
                <a:lnTo>
                  <a:pt x="1218120" y="713280"/>
                </a:lnTo>
                <a:cubicBezTo>
                  <a:pt x="1230137" y="716162"/>
                  <a:pt x="1387179" y="685179"/>
                  <a:pt x="1397459" y="691190"/>
                </a:cubicBezTo>
                <a:cubicBezTo>
                  <a:pt x="1490025" y="704984"/>
                  <a:pt x="1465878" y="715604"/>
                  <a:pt x="1580688" y="693697"/>
                </a:cubicBezTo>
                <a:cubicBezTo>
                  <a:pt x="1607067" y="704379"/>
                  <a:pt x="1719477" y="658239"/>
                  <a:pt x="1772334" y="710640"/>
                </a:cubicBezTo>
                <a:cubicBezTo>
                  <a:pt x="1745536" y="644824"/>
                  <a:pt x="1976078" y="716436"/>
                  <a:pt x="2002561" y="659917"/>
                </a:cubicBezTo>
                <a:cubicBezTo>
                  <a:pt x="2045346" y="660357"/>
                  <a:pt x="2166676" y="654391"/>
                  <a:pt x="2135144" y="636501"/>
                </a:cubicBezTo>
                <a:cubicBezTo>
                  <a:pt x="2276591" y="665055"/>
                  <a:pt x="2293173" y="591792"/>
                  <a:pt x="2440292" y="593862"/>
                </a:cubicBezTo>
                <a:cubicBezTo>
                  <a:pt x="2495160" y="534824"/>
                  <a:pt x="2473343" y="585644"/>
                  <a:pt x="2547829" y="566150"/>
                </a:cubicBezTo>
                <a:cubicBezTo>
                  <a:pt x="2545438" y="614169"/>
                  <a:pt x="2632278" y="528280"/>
                  <a:pt x="2658055" y="578727"/>
                </a:cubicBezTo>
                <a:cubicBezTo>
                  <a:pt x="2670795" y="573581"/>
                  <a:pt x="2682322" y="567005"/>
                  <a:pt x="2693698" y="560029"/>
                </a:cubicBezTo>
                <a:lnTo>
                  <a:pt x="2699673" y="556400"/>
                </a:lnTo>
                <a:lnTo>
                  <a:pt x="2727306" y="550698"/>
                </a:lnTo>
                <a:lnTo>
                  <a:pt x="2730451" y="538058"/>
                </a:lnTo>
                <a:lnTo>
                  <a:pt x="2768713" y="521575"/>
                </a:lnTo>
                <a:cubicBezTo>
                  <a:pt x="2783756" y="517104"/>
                  <a:pt x="2800788" y="514291"/>
                  <a:pt x="2820868" y="514160"/>
                </a:cubicBezTo>
                <a:cubicBezTo>
                  <a:pt x="2894791" y="532885"/>
                  <a:pt x="2981506" y="465507"/>
                  <a:pt x="3073635" y="491294"/>
                </a:cubicBezTo>
                <a:cubicBezTo>
                  <a:pt x="3106872" y="496624"/>
                  <a:pt x="3205785" y="487718"/>
                  <a:pt x="3222071" y="470559"/>
                </a:cubicBezTo>
                <a:cubicBezTo>
                  <a:pt x="3242193" y="465514"/>
                  <a:pt x="3267163" y="469136"/>
                  <a:pt x="3274069" y="451605"/>
                </a:cubicBezTo>
                <a:cubicBezTo>
                  <a:pt x="3286659" y="430165"/>
                  <a:pt x="3363648" y="455571"/>
                  <a:pt x="3349632" y="432583"/>
                </a:cubicBezTo>
                <a:cubicBezTo>
                  <a:pt x="3404182" y="449847"/>
                  <a:pt x="3438210" y="404323"/>
                  <a:pt x="3479593" y="390437"/>
                </a:cubicBezTo>
                <a:cubicBezTo>
                  <a:pt x="3523240" y="408403"/>
                  <a:pt x="3567027" y="361554"/>
                  <a:pt x="3660110" y="348726"/>
                </a:cubicBezTo>
                <a:cubicBezTo>
                  <a:pt x="3708299" y="369683"/>
                  <a:pt x="3662447" y="344775"/>
                  <a:pt x="3750023" y="370678"/>
                </a:cubicBezTo>
                <a:cubicBezTo>
                  <a:pt x="3752092" y="367132"/>
                  <a:pt x="3816880" y="365055"/>
                  <a:pt x="3844133" y="360648"/>
                </a:cubicBezTo>
                <a:cubicBezTo>
                  <a:pt x="3871386" y="356240"/>
                  <a:pt x="3882848" y="332490"/>
                  <a:pt x="3913545" y="344235"/>
                </a:cubicBezTo>
                <a:cubicBezTo>
                  <a:pt x="4050255" y="376864"/>
                  <a:pt x="4159924" y="363190"/>
                  <a:pt x="4266740" y="361454"/>
                </a:cubicBezTo>
                <a:cubicBezTo>
                  <a:pt x="4385770" y="354374"/>
                  <a:pt x="4314535" y="340143"/>
                  <a:pt x="4430770" y="342643"/>
                </a:cubicBezTo>
                <a:cubicBezTo>
                  <a:pt x="4439969" y="322594"/>
                  <a:pt x="4478290" y="314645"/>
                  <a:pt x="4512664" y="319948"/>
                </a:cubicBezTo>
                <a:cubicBezTo>
                  <a:pt x="4570011" y="315138"/>
                  <a:pt x="4549085" y="269599"/>
                  <a:pt x="4616423" y="290914"/>
                </a:cubicBezTo>
                <a:cubicBezTo>
                  <a:pt x="4599641" y="270277"/>
                  <a:pt x="4692085" y="269216"/>
                  <a:pt x="4691675" y="254011"/>
                </a:cubicBezTo>
                <a:lnTo>
                  <a:pt x="4689051" y="250968"/>
                </a:lnTo>
                <a:lnTo>
                  <a:pt x="4719994" y="245307"/>
                </a:lnTo>
                <a:cubicBezTo>
                  <a:pt x="4732635" y="242775"/>
                  <a:pt x="4745300" y="240335"/>
                  <a:pt x="4752894" y="239875"/>
                </a:cubicBezTo>
                <a:lnTo>
                  <a:pt x="4769329" y="233585"/>
                </a:lnTo>
                <a:lnTo>
                  <a:pt x="4775634" y="234063"/>
                </a:lnTo>
                <a:lnTo>
                  <a:pt x="4790452" y="233572"/>
                </a:lnTo>
                <a:cubicBezTo>
                  <a:pt x="4789989" y="236356"/>
                  <a:pt x="4789525" y="239141"/>
                  <a:pt x="4789062" y="241924"/>
                </a:cubicBezTo>
                <a:cubicBezTo>
                  <a:pt x="4786342" y="249932"/>
                  <a:pt x="4804560" y="248631"/>
                  <a:pt x="4827826" y="246977"/>
                </a:cubicBezTo>
                <a:cubicBezTo>
                  <a:pt x="4875782" y="239569"/>
                  <a:pt x="4874112" y="283413"/>
                  <a:pt x="4892569" y="249933"/>
                </a:cubicBezTo>
                <a:lnTo>
                  <a:pt x="4896611" y="240448"/>
                </a:lnTo>
                <a:lnTo>
                  <a:pt x="4917286" y="243659"/>
                </a:lnTo>
                <a:cubicBezTo>
                  <a:pt x="4923060" y="243799"/>
                  <a:pt x="4981729" y="240979"/>
                  <a:pt x="4981173" y="247103"/>
                </a:cubicBezTo>
                <a:cubicBezTo>
                  <a:pt x="5024880" y="220690"/>
                  <a:pt x="5014146" y="257963"/>
                  <a:pt x="5060397" y="263688"/>
                </a:cubicBezTo>
                <a:cubicBezTo>
                  <a:pt x="5093356" y="238589"/>
                  <a:pt x="5157892" y="275351"/>
                  <a:pt x="5252996" y="270655"/>
                </a:cubicBezTo>
                <a:cubicBezTo>
                  <a:pt x="5288840" y="241872"/>
                  <a:pt x="5287005" y="287921"/>
                  <a:pt x="5358056" y="247248"/>
                </a:cubicBezTo>
                <a:cubicBezTo>
                  <a:pt x="5361752" y="250257"/>
                  <a:pt x="5403312" y="238215"/>
                  <a:pt x="5426496" y="235142"/>
                </a:cubicBezTo>
                <a:cubicBezTo>
                  <a:pt x="5449679" y="232069"/>
                  <a:pt x="5473549" y="245611"/>
                  <a:pt x="5497161" y="228808"/>
                </a:cubicBezTo>
                <a:cubicBezTo>
                  <a:pt x="5611861" y="172767"/>
                  <a:pt x="5723211" y="165860"/>
                  <a:pt x="5826043" y="148073"/>
                </a:cubicBezTo>
                <a:cubicBezTo>
                  <a:pt x="5943127" y="133166"/>
                  <a:pt x="5872659" y="193078"/>
                  <a:pt x="6013415" y="137316"/>
                </a:cubicBezTo>
                <a:cubicBezTo>
                  <a:pt x="6031924" y="154783"/>
                  <a:pt x="6050745" y="154258"/>
                  <a:pt x="6080994" y="142938"/>
                </a:cubicBezTo>
                <a:cubicBezTo>
                  <a:pt x="6138083" y="137090"/>
                  <a:pt x="6140195" y="184383"/>
                  <a:pt x="6194152" y="151772"/>
                </a:cubicBezTo>
                <a:cubicBezTo>
                  <a:pt x="6187280" y="177783"/>
                  <a:pt x="6304222" y="153410"/>
                  <a:pt x="6281379" y="181626"/>
                </a:cubicBezTo>
                <a:cubicBezTo>
                  <a:pt x="6321899" y="201819"/>
                  <a:pt x="6335111" y="162590"/>
                  <a:pt x="6374947" y="179799"/>
                </a:cubicBezTo>
                <a:cubicBezTo>
                  <a:pt x="6417404" y="181336"/>
                  <a:pt x="6402484" y="169694"/>
                  <a:pt x="6448518" y="164378"/>
                </a:cubicBezTo>
                <a:cubicBezTo>
                  <a:pt x="6504958" y="162488"/>
                  <a:pt x="6493438" y="111203"/>
                  <a:pt x="6544700" y="167161"/>
                </a:cubicBezTo>
                <a:cubicBezTo>
                  <a:pt x="6601507" y="148697"/>
                  <a:pt x="6566269" y="164386"/>
                  <a:pt x="6648353" y="172250"/>
                </a:cubicBezTo>
                <a:cubicBezTo>
                  <a:pt x="6680008" y="155223"/>
                  <a:pt x="6707960" y="160673"/>
                  <a:pt x="6736227" y="173216"/>
                </a:cubicBezTo>
                <a:cubicBezTo>
                  <a:pt x="6813963" y="164284"/>
                  <a:pt x="6888143" y="181296"/>
                  <a:pt x="6977218" y="184289"/>
                </a:cubicBezTo>
                <a:cubicBezTo>
                  <a:pt x="7040424" y="188318"/>
                  <a:pt x="7000278" y="216835"/>
                  <a:pt x="7065221" y="227531"/>
                </a:cubicBezTo>
                <a:cubicBezTo>
                  <a:pt x="7130163" y="238228"/>
                  <a:pt x="7291878" y="238208"/>
                  <a:pt x="7366876" y="248468"/>
                </a:cubicBezTo>
                <a:cubicBezTo>
                  <a:pt x="7491356" y="206752"/>
                  <a:pt x="7367734" y="280166"/>
                  <a:pt x="7565449" y="258950"/>
                </a:cubicBezTo>
                <a:cubicBezTo>
                  <a:pt x="7575959" y="252432"/>
                  <a:pt x="7600854" y="257628"/>
                  <a:pt x="7599285" y="266021"/>
                </a:cubicBezTo>
                <a:cubicBezTo>
                  <a:pt x="7611616" y="262940"/>
                  <a:pt x="7639946" y="245819"/>
                  <a:pt x="7644411" y="258986"/>
                </a:cubicBezTo>
                <a:cubicBezTo>
                  <a:pt x="7708015" y="258012"/>
                  <a:pt x="7770249" y="247724"/>
                  <a:pt x="7825110" y="229109"/>
                </a:cubicBezTo>
                <a:cubicBezTo>
                  <a:pt x="7949762" y="247028"/>
                  <a:pt x="7921956" y="197757"/>
                  <a:pt x="7965804" y="190545"/>
                </a:cubicBezTo>
                <a:cubicBezTo>
                  <a:pt x="8039439" y="213878"/>
                  <a:pt x="8063651" y="191475"/>
                  <a:pt x="8147401" y="205617"/>
                </a:cubicBezTo>
                <a:cubicBezTo>
                  <a:pt x="8166453" y="196610"/>
                  <a:pt x="8225048" y="207099"/>
                  <a:pt x="8256033" y="193713"/>
                </a:cubicBezTo>
                <a:cubicBezTo>
                  <a:pt x="8311388" y="242017"/>
                  <a:pt x="8350376" y="178592"/>
                  <a:pt x="8410677" y="172167"/>
                </a:cubicBezTo>
                <a:cubicBezTo>
                  <a:pt x="8470978" y="165743"/>
                  <a:pt x="8572470" y="206385"/>
                  <a:pt x="8617841" y="155167"/>
                </a:cubicBezTo>
                <a:cubicBezTo>
                  <a:pt x="8646050" y="160448"/>
                  <a:pt x="8664949" y="183631"/>
                  <a:pt x="8715976" y="178374"/>
                </a:cubicBezTo>
                <a:cubicBezTo>
                  <a:pt x="8737194" y="188216"/>
                  <a:pt x="8738009" y="189511"/>
                  <a:pt x="8778827" y="172936"/>
                </a:cubicBezTo>
                <a:cubicBezTo>
                  <a:pt x="8725277" y="146372"/>
                  <a:pt x="8850819" y="175612"/>
                  <a:pt x="8840778" y="143149"/>
                </a:cubicBezTo>
                <a:cubicBezTo>
                  <a:pt x="8903519" y="121096"/>
                  <a:pt x="9021861" y="150359"/>
                  <a:pt x="9010380" y="91891"/>
                </a:cubicBezTo>
                <a:cubicBezTo>
                  <a:pt x="9027103" y="56852"/>
                  <a:pt x="9112524" y="108357"/>
                  <a:pt x="9110856" y="70997"/>
                </a:cubicBezTo>
                <a:cubicBezTo>
                  <a:pt x="9148189" y="94250"/>
                  <a:pt x="9209809" y="53285"/>
                  <a:pt x="9268817" y="53082"/>
                </a:cubicBezTo>
                <a:cubicBezTo>
                  <a:pt x="9279135" y="35997"/>
                  <a:pt x="9292736" y="36520"/>
                  <a:pt x="9316667" y="45047"/>
                </a:cubicBezTo>
                <a:cubicBezTo>
                  <a:pt x="9352186" y="45862"/>
                  <a:pt x="9390008" y="39799"/>
                  <a:pt x="9428209" y="29923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033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ED894347-C9A9-4BFD-8A6D-05A2B0CDD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284ED281-4082-46F9-86EE-D78901367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"/>
            <a:ext cx="9379192" cy="4251280"/>
          </a:xfrm>
          <a:custGeom>
            <a:avLst/>
            <a:gdLst>
              <a:gd name="connsiteX0" fmla="*/ 9379192 w 9379192"/>
              <a:gd name="connsiteY0" fmla="*/ 3752527 h 3752527"/>
              <a:gd name="connsiteX1" fmla="*/ 3293459 w 9379192"/>
              <a:gd name="connsiteY1" fmla="*/ 3752527 h 3752527"/>
              <a:gd name="connsiteX2" fmla="*/ 3297156 w 9379192"/>
              <a:gd name="connsiteY2" fmla="*/ 3752055 h 3752527"/>
              <a:gd name="connsiteX3" fmla="*/ 3642095 w 9379192"/>
              <a:gd name="connsiteY3" fmla="*/ 3690141 h 3752527"/>
              <a:gd name="connsiteX4" fmla="*/ 2307659 w 9379192"/>
              <a:gd name="connsiteY4" fmla="*/ 3500267 h 3752527"/>
              <a:gd name="connsiteX5" fmla="*/ 2383194 w 9379192"/>
              <a:gd name="connsiteY5" fmla="*/ 3475501 h 3752527"/>
              <a:gd name="connsiteX6" fmla="*/ 2237161 w 9379192"/>
              <a:gd name="connsiteY6" fmla="*/ 3376437 h 3752527"/>
              <a:gd name="connsiteX7" fmla="*/ 1637924 w 9379192"/>
              <a:gd name="connsiteY7" fmla="*/ 3219585 h 3752527"/>
              <a:gd name="connsiteX8" fmla="*/ 2383194 w 9379192"/>
              <a:gd name="connsiteY8" fmla="*/ 2955415 h 3752527"/>
              <a:gd name="connsiteX9" fmla="*/ 1542249 w 9379192"/>
              <a:gd name="connsiteY9" fmla="*/ 2596307 h 3752527"/>
              <a:gd name="connsiteX10" fmla="*/ 1114221 w 9379192"/>
              <a:gd name="connsiteY10" fmla="*/ 2509625 h 3752527"/>
              <a:gd name="connsiteX11" fmla="*/ 2524191 w 9379192"/>
              <a:gd name="connsiteY11" fmla="*/ 2059708 h 3752527"/>
              <a:gd name="connsiteX12" fmla="*/ 238027 w 9379192"/>
              <a:gd name="connsiteY12" fmla="*/ 1836815 h 3752527"/>
              <a:gd name="connsiteX13" fmla="*/ 424343 w 9379192"/>
              <a:gd name="connsiteY13" fmla="*/ 1746006 h 3752527"/>
              <a:gd name="connsiteX14" fmla="*/ 1844384 w 9379192"/>
              <a:gd name="connsiteY14" fmla="*/ 1770772 h 3752527"/>
              <a:gd name="connsiteX15" fmla="*/ 2081058 w 9379192"/>
              <a:gd name="connsiteY15" fmla="*/ 1700602 h 3752527"/>
              <a:gd name="connsiteX16" fmla="*/ 1844384 w 9379192"/>
              <a:gd name="connsiteY16" fmla="*/ 1589154 h 3752527"/>
              <a:gd name="connsiteX17" fmla="*/ 922869 w 9379192"/>
              <a:gd name="connsiteY17" fmla="*/ 1506601 h 3752527"/>
              <a:gd name="connsiteX18" fmla="*/ 681160 w 9379192"/>
              <a:gd name="connsiteY18" fmla="*/ 1320855 h 3752527"/>
              <a:gd name="connsiteX19" fmla="*/ 273276 w 9379192"/>
              <a:gd name="connsiteY19" fmla="*/ 1106216 h 3752527"/>
              <a:gd name="connsiteX20" fmla="*/ 555269 w 9379192"/>
              <a:gd name="connsiteY20" fmla="*/ 928727 h 3752527"/>
              <a:gd name="connsiteX21" fmla="*/ 97029 w 9379192"/>
              <a:gd name="connsiteY21" fmla="*/ 664555 h 3752527"/>
              <a:gd name="connsiteX22" fmla="*/ 227955 w 9379192"/>
              <a:gd name="connsiteY22" fmla="*/ 317831 h 3752527"/>
              <a:gd name="connsiteX23" fmla="*/ 998402 w 9379192"/>
              <a:gd name="connsiteY23" fmla="*/ 235277 h 3752527"/>
              <a:gd name="connsiteX24" fmla="*/ 2030701 w 9379192"/>
              <a:gd name="connsiteY24" fmla="*/ 115575 h 3752527"/>
              <a:gd name="connsiteX25" fmla="*/ 3068036 w 9379192"/>
              <a:gd name="connsiteY25" fmla="*/ 12383 h 3752527"/>
              <a:gd name="connsiteX26" fmla="*/ 4105370 w 9379192"/>
              <a:gd name="connsiteY26" fmla="*/ 12383 h 3752527"/>
              <a:gd name="connsiteX27" fmla="*/ 4402472 w 9379192"/>
              <a:gd name="connsiteY27" fmla="*/ 20638 h 3752527"/>
              <a:gd name="connsiteX28" fmla="*/ 4407507 w 9379192"/>
              <a:gd name="connsiteY28" fmla="*/ 20638 h 3752527"/>
              <a:gd name="connsiteX29" fmla="*/ 5696622 w 9379192"/>
              <a:gd name="connsiteY29" fmla="*/ 57788 h 3752527"/>
              <a:gd name="connsiteX30" fmla="*/ 6175004 w 9379192"/>
              <a:gd name="connsiteY30" fmla="*/ 61915 h 3752527"/>
              <a:gd name="connsiteX31" fmla="*/ 7212339 w 9379192"/>
              <a:gd name="connsiteY31" fmla="*/ 66042 h 3752527"/>
              <a:gd name="connsiteX32" fmla="*/ 8244638 w 9379192"/>
              <a:gd name="connsiteY32" fmla="*/ 49532 h 3752527"/>
              <a:gd name="connsiteX33" fmla="*/ 9292044 w 9379192"/>
              <a:gd name="connsiteY33" fmla="*/ 0 h 3752527"/>
              <a:gd name="connsiteX34" fmla="*/ 9379192 w 9379192"/>
              <a:gd name="connsiteY34" fmla="*/ 2762 h 37525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9379192" h="3752527">
                <a:moveTo>
                  <a:pt x="9379192" y="3752527"/>
                </a:moveTo>
                <a:lnTo>
                  <a:pt x="3293459" y="3752527"/>
                </a:lnTo>
                <a:lnTo>
                  <a:pt x="3297156" y="3752055"/>
                </a:lnTo>
                <a:cubicBezTo>
                  <a:pt x="3412975" y="3736577"/>
                  <a:pt x="3551454" y="3714906"/>
                  <a:pt x="3642095" y="3690141"/>
                </a:cubicBezTo>
                <a:cubicBezTo>
                  <a:pt x="3380244" y="3686012"/>
                  <a:pt x="2347945" y="3529162"/>
                  <a:pt x="2307659" y="3500267"/>
                </a:cubicBezTo>
                <a:cubicBezTo>
                  <a:pt x="2327803" y="3492012"/>
                  <a:pt x="2358017" y="3483757"/>
                  <a:pt x="2383194" y="3475501"/>
                </a:cubicBezTo>
                <a:cubicBezTo>
                  <a:pt x="2327803" y="3450736"/>
                  <a:pt x="2282482" y="3421842"/>
                  <a:pt x="2237161" y="3376437"/>
                </a:cubicBezTo>
                <a:cubicBezTo>
                  <a:pt x="2091129" y="3223714"/>
                  <a:pt x="1844384" y="3277374"/>
                  <a:pt x="1637924" y="3219585"/>
                </a:cubicBezTo>
                <a:cubicBezTo>
                  <a:pt x="1768850" y="2897627"/>
                  <a:pt x="2116307" y="3017329"/>
                  <a:pt x="2383194" y="2955415"/>
                </a:cubicBezTo>
                <a:cubicBezTo>
                  <a:pt x="1683245" y="2765541"/>
                  <a:pt x="1819207" y="2666477"/>
                  <a:pt x="1542249" y="2596307"/>
                </a:cubicBezTo>
                <a:cubicBezTo>
                  <a:pt x="1194791" y="2509625"/>
                  <a:pt x="1114221" y="2509625"/>
                  <a:pt x="1114221" y="2509625"/>
                </a:cubicBezTo>
                <a:cubicBezTo>
                  <a:pt x="1522105" y="2245455"/>
                  <a:pt x="2010559" y="2530264"/>
                  <a:pt x="2524191" y="2059708"/>
                </a:cubicBezTo>
                <a:cubicBezTo>
                  <a:pt x="2030701" y="1993667"/>
                  <a:pt x="555269" y="1960645"/>
                  <a:pt x="238027" y="1836815"/>
                </a:cubicBezTo>
                <a:cubicBezTo>
                  <a:pt x="358880" y="1882219"/>
                  <a:pt x="368952" y="1746006"/>
                  <a:pt x="424343" y="1746006"/>
                </a:cubicBezTo>
                <a:cubicBezTo>
                  <a:pt x="892655" y="1741879"/>
                  <a:pt x="1371037" y="1820305"/>
                  <a:pt x="1844384" y="1770772"/>
                </a:cubicBezTo>
                <a:cubicBezTo>
                  <a:pt x="1929989" y="1766645"/>
                  <a:pt x="2065951" y="1803793"/>
                  <a:pt x="2081058" y="1700602"/>
                </a:cubicBezTo>
                <a:cubicBezTo>
                  <a:pt x="2096164" y="1572644"/>
                  <a:pt x="1919919" y="1601537"/>
                  <a:pt x="1844384" y="1589154"/>
                </a:cubicBezTo>
                <a:cubicBezTo>
                  <a:pt x="1537212" y="1547877"/>
                  <a:pt x="1235076" y="1531367"/>
                  <a:pt x="922869" y="1506601"/>
                </a:cubicBezTo>
                <a:cubicBezTo>
                  <a:pt x="791943" y="1494218"/>
                  <a:pt x="630804" y="1518984"/>
                  <a:pt x="681160" y="1320855"/>
                </a:cubicBezTo>
                <a:cubicBezTo>
                  <a:pt x="640874" y="1130983"/>
                  <a:pt x="399166" y="1197025"/>
                  <a:pt x="273276" y="1106216"/>
                </a:cubicBezTo>
                <a:cubicBezTo>
                  <a:pt x="333703" y="998897"/>
                  <a:pt x="504913" y="1073196"/>
                  <a:pt x="555269" y="928727"/>
                </a:cubicBezTo>
                <a:cubicBezTo>
                  <a:pt x="313560" y="974131"/>
                  <a:pt x="338738" y="660428"/>
                  <a:pt x="97029" y="664555"/>
                </a:cubicBezTo>
                <a:cubicBezTo>
                  <a:pt x="-104395" y="478810"/>
                  <a:pt x="41638" y="388001"/>
                  <a:pt x="227955" y="317831"/>
                </a:cubicBezTo>
                <a:cubicBezTo>
                  <a:pt x="469664" y="231150"/>
                  <a:pt x="736551" y="251788"/>
                  <a:pt x="998402" y="235277"/>
                </a:cubicBezTo>
                <a:cubicBezTo>
                  <a:pt x="1345860" y="198128"/>
                  <a:pt x="1678209" y="111447"/>
                  <a:pt x="2030701" y="115575"/>
                </a:cubicBezTo>
                <a:cubicBezTo>
                  <a:pt x="2363052" y="28893"/>
                  <a:pt x="2730650" y="123829"/>
                  <a:pt x="3068036" y="12383"/>
                </a:cubicBezTo>
                <a:cubicBezTo>
                  <a:pt x="3410457" y="12383"/>
                  <a:pt x="3757914" y="12383"/>
                  <a:pt x="4105370" y="12383"/>
                </a:cubicBezTo>
                <a:cubicBezTo>
                  <a:pt x="4206084" y="16510"/>
                  <a:pt x="4301759" y="16510"/>
                  <a:pt x="4402472" y="20638"/>
                </a:cubicBezTo>
                <a:cubicBezTo>
                  <a:pt x="4402472" y="20638"/>
                  <a:pt x="4407507" y="20638"/>
                  <a:pt x="4407507" y="20638"/>
                </a:cubicBezTo>
                <a:cubicBezTo>
                  <a:pt x="4840570" y="33022"/>
                  <a:pt x="5268596" y="41276"/>
                  <a:pt x="5696622" y="57788"/>
                </a:cubicBezTo>
                <a:cubicBezTo>
                  <a:pt x="5857761" y="57788"/>
                  <a:pt x="6013864" y="61915"/>
                  <a:pt x="6175004" y="61915"/>
                </a:cubicBezTo>
                <a:cubicBezTo>
                  <a:pt x="6517425" y="82553"/>
                  <a:pt x="6864883" y="94936"/>
                  <a:pt x="7212339" y="66042"/>
                </a:cubicBezTo>
                <a:cubicBezTo>
                  <a:pt x="7559796" y="90809"/>
                  <a:pt x="7897182" y="74298"/>
                  <a:pt x="8244638" y="49532"/>
                </a:cubicBezTo>
                <a:cubicBezTo>
                  <a:pt x="8597130" y="78426"/>
                  <a:pt x="8944587" y="37149"/>
                  <a:pt x="9292044" y="0"/>
                </a:cubicBezTo>
                <a:lnTo>
                  <a:pt x="9379192" y="2762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531D9B7-48AB-4407-A9E8-13391FCB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9902" flipV="1">
            <a:off x="5210629" y="4242714"/>
            <a:ext cx="7104297" cy="3137347"/>
          </a:xfrm>
          <a:custGeom>
            <a:avLst/>
            <a:gdLst>
              <a:gd name="connsiteX0" fmla="*/ 6772629 w 7104297"/>
              <a:gd name="connsiteY0" fmla="*/ 3137347 h 3137347"/>
              <a:gd name="connsiteX1" fmla="*/ 7104297 w 7104297"/>
              <a:gd name="connsiteY1" fmla="*/ 1081624 h 3137347"/>
              <a:gd name="connsiteX2" fmla="*/ 400225 w 7104297"/>
              <a:gd name="connsiteY2" fmla="*/ 0 h 3137347"/>
              <a:gd name="connsiteX3" fmla="*/ 277738 w 7104297"/>
              <a:gd name="connsiteY3" fmla="*/ 5048 h 3137347"/>
              <a:gd name="connsiteX4" fmla="*/ 0 w 7104297"/>
              <a:gd name="connsiteY4" fmla="*/ 23585 h 3137347"/>
              <a:gd name="connsiteX5" fmla="*/ 296410 w 7104297"/>
              <a:gd name="connsiteY5" fmla="*/ 136472 h 3137347"/>
              <a:gd name="connsiteX6" fmla="*/ 396403 w 7104297"/>
              <a:gd name="connsiteY6" fmla="*/ 445861 h 3137347"/>
              <a:gd name="connsiteX7" fmla="*/ 760665 w 7104297"/>
              <a:gd name="connsiteY7" fmla="*/ 621461 h 3137347"/>
              <a:gd name="connsiteX8" fmla="*/ 996368 w 7104297"/>
              <a:gd name="connsiteY8" fmla="*/ 684176 h 3137347"/>
              <a:gd name="connsiteX9" fmla="*/ 1535617 w 7104297"/>
              <a:gd name="connsiteY9" fmla="*/ 776157 h 3137347"/>
              <a:gd name="connsiteX10" fmla="*/ 1614185 w 7104297"/>
              <a:gd name="connsiteY10" fmla="*/ 926671 h 3137347"/>
              <a:gd name="connsiteX11" fmla="*/ 1682037 w 7104297"/>
              <a:gd name="connsiteY11" fmla="*/ 1093909 h 3137347"/>
              <a:gd name="connsiteX12" fmla="*/ 1824886 w 7104297"/>
              <a:gd name="connsiteY12" fmla="*/ 1202614 h 3137347"/>
              <a:gd name="connsiteX13" fmla="*/ 714243 w 7104297"/>
              <a:gd name="connsiteY13" fmla="*/ 1185890 h 3137347"/>
              <a:gd name="connsiteX14" fmla="*/ 1967733 w 7104297"/>
              <a:gd name="connsiteY14" fmla="*/ 1537090 h 3137347"/>
              <a:gd name="connsiteX15" fmla="*/ 1857026 w 7104297"/>
              <a:gd name="connsiteY15" fmla="*/ 1675062 h 3137347"/>
              <a:gd name="connsiteX16" fmla="*/ 2542697 w 7104297"/>
              <a:gd name="connsiteY16" fmla="*/ 1863205 h 3137347"/>
              <a:gd name="connsiteX17" fmla="*/ 2174863 w 7104297"/>
              <a:gd name="connsiteY17" fmla="*/ 1884109 h 3137347"/>
              <a:gd name="connsiteX18" fmla="*/ 4314015 w 7104297"/>
              <a:gd name="connsiteY18" fmla="*/ 2670128 h 3137347"/>
              <a:gd name="connsiteX19" fmla="*/ 5430784 w 7104297"/>
              <a:gd name="connsiteY19" fmla="*/ 2889725 h 3137347"/>
              <a:gd name="connsiteX20" fmla="*/ 6613344 w 7104297"/>
              <a:gd name="connsiteY20" fmla="*/ 3108822 h 3137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</a:cxnLst>
            <a:rect l="l" t="t" r="r" b="b"/>
            <a:pathLst>
              <a:path w="7104297" h="3137347">
                <a:moveTo>
                  <a:pt x="6772629" y="3137347"/>
                </a:moveTo>
                <a:lnTo>
                  <a:pt x="7104297" y="1081624"/>
                </a:lnTo>
                <a:lnTo>
                  <a:pt x="400225" y="0"/>
                </a:lnTo>
                <a:lnTo>
                  <a:pt x="277738" y="5048"/>
                </a:lnTo>
                <a:cubicBezTo>
                  <a:pt x="185423" y="9801"/>
                  <a:pt x="92851" y="15745"/>
                  <a:pt x="0" y="23585"/>
                </a:cubicBezTo>
                <a:cubicBezTo>
                  <a:pt x="96424" y="149013"/>
                  <a:pt x="221416" y="44490"/>
                  <a:pt x="296410" y="136472"/>
                </a:cubicBezTo>
                <a:cubicBezTo>
                  <a:pt x="224986" y="328795"/>
                  <a:pt x="253557" y="433318"/>
                  <a:pt x="396403" y="445861"/>
                </a:cubicBezTo>
                <a:cubicBezTo>
                  <a:pt x="535682" y="458403"/>
                  <a:pt x="685672" y="391507"/>
                  <a:pt x="760665" y="621461"/>
                </a:cubicBezTo>
                <a:cubicBezTo>
                  <a:pt x="782093" y="692537"/>
                  <a:pt x="914229" y="671633"/>
                  <a:pt x="996368" y="684176"/>
                </a:cubicBezTo>
                <a:cubicBezTo>
                  <a:pt x="1174926" y="713442"/>
                  <a:pt x="1364202" y="684176"/>
                  <a:pt x="1535617" y="776157"/>
                </a:cubicBezTo>
                <a:cubicBezTo>
                  <a:pt x="1603471" y="809604"/>
                  <a:pt x="1649896" y="834690"/>
                  <a:pt x="1614185" y="926671"/>
                </a:cubicBezTo>
                <a:cubicBezTo>
                  <a:pt x="1578472" y="1022833"/>
                  <a:pt x="1624898" y="1056279"/>
                  <a:pt x="1682037" y="1093909"/>
                </a:cubicBezTo>
                <a:cubicBezTo>
                  <a:pt x="1724892" y="1123175"/>
                  <a:pt x="1789173" y="1114814"/>
                  <a:pt x="1824886" y="1202614"/>
                </a:cubicBezTo>
                <a:cubicBezTo>
                  <a:pt x="1449909" y="1190070"/>
                  <a:pt x="1085647" y="1118994"/>
                  <a:pt x="714243" y="1185890"/>
                </a:cubicBezTo>
                <a:cubicBezTo>
                  <a:pt x="1121358" y="1353128"/>
                  <a:pt x="1567759" y="1344765"/>
                  <a:pt x="1967733" y="1537090"/>
                </a:cubicBezTo>
                <a:cubicBezTo>
                  <a:pt x="1953448" y="1603986"/>
                  <a:pt x="1860597" y="1574718"/>
                  <a:pt x="1857026" y="1675062"/>
                </a:cubicBezTo>
                <a:cubicBezTo>
                  <a:pt x="2067727" y="1779586"/>
                  <a:pt x="2321284" y="1708508"/>
                  <a:pt x="2542697" y="1863205"/>
                </a:cubicBezTo>
                <a:cubicBezTo>
                  <a:pt x="2414134" y="1934281"/>
                  <a:pt x="2296285" y="1817213"/>
                  <a:pt x="2174863" y="1884109"/>
                </a:cubicBezTo>
                <a:cubicBezTo>
                  <a:pt x="2214147" y="1984452"/>
                  <a:pt x="3992607" y="2603233"/>
                  <a:pt x="4314015" y="2670128"/>
                </a:cubicBezTo>
                <a:cubicBezTo>
                  <a:pt x="4559090" y="2721868"/>
                  <a:pt x="4976921" y="2803592"/>
                  <a:pt x="5430784" y="2889725"/>
                </a:cubicBezTo>
                <a:cubicBezTo>
                  <a:pt x="5827914" y="2965093"/>
                  <a:pt x="6252633" y="3043836"/>
                  <a:pt x="6613344" y="3108822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E1FA31E-C11D-BE89-BF20-B8F8486E20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Foreign Function &amp; Memory API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F185C89-F955-E16F-9789-4C1903616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013625"/>
            <a:ext cx="10515599" cy="4163337"/>
          </a:xfrm>
        </p:spPr>
        <p:txBody>
          <a:bodyPr>
            <a:normAutofit/>
          </a:bodyPr>
          <a:lstStyle/>
          <a:p>
            <a:r>
              <a:rPr lang="en-US" sz="2000" dirty="0"/>
              <a:t>Replacement for </a:t>
            </a:r>
            <a:r>
              <a:rPr lang="en-US" sz="2000" b="1" dirty="0"/>
              <a:t>JNI, </a:t>
            </a:r>
            <a:r>
              <a:rPr lang="en-US" sz="2000" dirty="0"/>
              <a:t> to invoke code from outside the JVM (e.g. C Libraries)</a:t>
            </a:r>
          </a:p>
          <a:p>
            <a:r>
              <a:rPr lang="en-US" sz="2000" b="1" i="1" dirty="0"/>
              <a:t>To be continued …</a:t>
            </a:r>
          </a:p>
        </p:txBody>
      </p:sp>
    </p:spTree>
    <p:extLst>
      <p:ext uri="{BB962C8B-B14F-4D97-AF65-F5344CB8AC3E}">
        <p14:creationId xmlns:p14="http://schemas.microsoft.com/office/powerpoint/2010/main" val="40999957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10DBF98-12BD-6C0A-115B-2EDA49B5EA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934" y="642735"/>
            <a:ext cx="4482111" cy="990993"/>
          </a:xfrm>
        </p:spPr>
        <p:txBody>
          <a:bodyPr anchor="t">
            <a:normAutofit/>
          </a:bodyPr>
          <a:lstStyle/>
          <a:p>
            <a:r>
              <a:rPr lang="en-US" b="1" dirty="0">
                <a:latin typeface="+mn-lt"/>
              </a:rPr>
              <a:t>Vector API</a:t>
            </a:r>
          </a:p>
        </p:txBody>
      </p:sp>
      <p:sp>
        <p:nvSpPr>
          <p:cNvPr id="16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1CFF94-10C9-7859-1900-71E2BAAA1B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4934" y="1499616"/>
            <a:ext cx="10538867" cy="4645073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000" b="1" i="1" dirty="0"/>
              <a:t>To be continued …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02886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4522B21E-B2B9-4C72-9A71-C87EFD1374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EB7D2A2-F448-44D4-938C-DC84CBCB3B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2192000" cy="441258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1AEA07-1E14-44B4-8E55-64EF049CD6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96464" y="551962"/>
            <a:ext cx="10999072" cy="4618549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89E0BB-A992-45F3-0954-8183005B7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293338"/>
            <a:ext cx="9144000" cy="327459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Play Time</a:t>
            </a:r>
            <a:br>
              <a:rPr lang="en-US" sz="72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4800" b="1" i="1" dirty="0"/>
              <a:t>(aka. demo)</a:t>
            </a:r>
            <a:endParaRPr lang="en-US" sz="7200" b="1" i="1" kern="1200" dirty="0">
              <a:solidFill>
                <a:schemeClr val="tx1"/>
              </a:solidFill>
            </a:endParaRP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7C8EA93-3210-4C62-99E9-153C275E3A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96464" y="6354708"/>
            <a:ext cx="11000232" cy="0"/>
          </a:xfrm>
          <a:prstGeom prst="line">
            <a:avLst/>
          </a:prstGeom>
          <a:ln w="10160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049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6CDA21F-E7AF-4C75-8395-33F58D5B0E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E1C45F0-260A-458C-96ED-C1F6D21512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" y="1216597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6604B49-AD5C-4590-B051-06C8222EC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743ECCAF-29C5-4537-947C-7EA1292463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49787B-8DE6-4467-AD0A-8DECC6E0C2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D5B0017B-2ECA-49AF-B397-DC140825DF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79" y="613954"/>
            <a:ext cx="10907487" cy="189411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E527E1-CEBE-7749-EC6A-632885945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3631" y="809898"/>
            <a:ext cx="9942716" cy="155448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59B68-FFA4-44F8-F4D2-3564DA03C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5028" y="3017522"/>
            <a:ext cx="9941319" cy="3124658"/>
          </a:xfrm>
        </p:spPr>
        <p:txBody>
          <a:bodyPr anchor="ctr">
            <a:normAutofit/>
          </a:bodyPr>
          <a:lstStyle/>
          <a:p>
            <a:r>
              <a:rPr lang="en-US" sz="2400" dirty="0">
                <a:hlinkClick r:id="rId3"/>
              </a:rPr>
              <a:t>https://openjdk.org/projects/jdk/21</a:t>
            </a:r>
            <a:endParaRPr lang="en-US" sz="2400" dirty="0"/>
          </a:p>
          <a:p>
            <a:r>
              <a:rPr lang="en-US" sz="2400" dirty="0">
                <a:hlinkClick r:id="rId4"/>
              </a:rPr>
              <a:t>https://www.infoworld.com/article/3689880/jdk-21-the-new-features-in-java-21.html</a:t>
            </a:r>
            <a:endParaRPr lang="en-US" sz="2400" dirty="0"/>
          </a:p>
          <a:p>
            <a:r>
              <a:rPr lang="en-US" sz="2400" dirty="0">
                <a:hlinkClick r:id="rId5"/>
              </a:rPr>
              <a:t>https://maarten.mulders.it/2020/11/whats-new-in-maven-4</a:t>
            </a:r>
            <a:endParaRPr lang="en-US" sz="2400" dirty="0"/>
          </a:p>
          <a:p>
            <a:r>
              <a:rPr lang="en-US" sz="2400" dirty="0">
                <a:hlinkClick r:id="rId6"/>
              </a:rPr>
              <a:t>https://www.happycoders.eu/java/virtual-threads/</a:t>
            </a:r>
            <a:endParaRPr lang="en-US" sz="2400" dirty="0"/>
          </a:p>
          <a:p>
            <a:r>
              <a:rPr lang="en-US" sz="2400" dirty="0">
                <a:hlinkClick r:id="rId7"/>
              </a:rPr>
              <a:t>https://www.happycoders.eu/java/java-21-features/#Scoped_Values_Preview_-_JEP_446</a:t>
            </a:r>
            <a:endParaRPr lang="en-US" sz="2400" dirty="0"/>
          </a:p>
          <a:p>
            <a:pPr marL="0" indent="0">
              <a:buNone/>
            </a:pPr>
            <a:endParaRPr lang="en-US" sz="2400" dirty="0"/>
          </a:p>
          <a:p>
            <a:endParaRPr lang="en-US" sz="2400" dirty="0"/>
          </a:p>
          <a:p>
            <a:endParaRPr lang="en-US" sz="2400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6CF1BAF6-AD41-4082-B212-8A1F9A2E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838200" y="6485313"/>
            <a:ext cx="10515600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975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B2E28A-2184-C132-339A-5B5E2747B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8735" y="1226962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b="1" dirty="0"/>
              <a:t>Agenda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50C824-7E13-4EDE-A68C-2C35B4FEB8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0559" y="2499709"/>
            <a:ext cx="5257804" cy="3929186"/>
          </a:xfrm>
        </p:spPr>
        <p:txBody>
          <a:bodyPr anchor="t">
            <a:normAutofit/>
          </a:bodyPr>
          <a:lstStyle/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Maven 4 - what’s new</a:t>
            </a:r>
          </a:p>
          <a:p>
            <a:pPr rtl="0" fontAlgn="base"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Java 21 – goodies</a:t>
            </a:r>
          </a:p>
          <a:p>
            <a:pPr marL="0" indent="0" rtl="0" fontAlgn="base"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3200" dirty="0">
              <a:latin typeface="Lato" panose="020F0502020204030203" pitchFamily="34" charset="0"/>
            </a:endParaRPr>
          </a:p>
          <a:p>
            <a:pPr rtl="0" fontAlgn="base"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Play time</a:t>
            </a:r>
          </a:p>
        </p:txBody>
      </p:sp>
    </p:spTree>
    <p:extLst>
      <p:ext uri="{BB962C8B-B14F-4D97-AF65-F5344CB8AC3E}">
        <p14:creationId xmlns:p14="http://schemas.microsoft.com/office/powerpoint/2010/main" val="37047886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38AF-B22F-BEC4-4401-652D7A7F3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Structure</a:t>
            </a:r>
          </a:p>
        </p:txBody>
      </p:sp>
      <p:pic>
        <p:nvPicPr>
          <p:cNvPr id="5" name="Content Placeholder 4" descr="A diagram of a child project&#10;&#10;Description automatically generated">
            <a:extLst>
              <a:ext uri="{FF2B5EF4-FFF2-40B4-BE49-F238E27FC236}">
                <a16:creationId xmlns:a16="http://schemas.microsoft.com/office/drawing/2014/main" id="{31079F91-F872-A05B-CEE8-25E6E080CE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85732" y="1825625"/>
            <a:ext cx="9620536" cy="4351338"/>
          </a:xfrm>
        </p:spPr>
      </p:pic>
    </p:spTree>
    <p:extLst>
      <p:ext uri="{BB962C8B-B14F-4D97-AF65-F5344CB8AC3E}">
        <p14:creationId xmlns:p14="http://schemas.microsoft.com/office/powerpoint/2010/main" val="3522928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61CE323-A659-BFB4-B0D1-204E9D240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(1)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FDA7E76-5032-B314-5193-671D60CB6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1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Automatic parent/dependency versioning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Checksum mismatches fail the build</a:t>
            </a: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Project specific 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settings.xml</a:t>
            </a:r>
            <a:endParaRPr lang="en-GB" sz="3200" b="0" i="0" u="none" strike="noStrike" dirty="0">
              <a:effectLst/>
              <a:latin typeface="Courier New" panose="02070309020205020404" pitchFamily="49" charset="0"/>
              <a:ea typeface="Lato" panose="020F0502020204030203" pitchFamily="34" charset="0"/>
              <a:cs typeface="Courier New" panose="02070309020205020404" pitchFamily="49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Comments in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mvn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/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maven.config</a:t>
            </a:r>
            <a:endParaRPr lang="en-GB" sz="32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New CLI options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500" b="0" i="0" u="none" strike="noStrike" dirty="0">
                <a:solidFill>
                  <a:srgbClr val="FFFFFF"/>
                </a:solidFill>
                <a:effectLst/>
                <a:latin typeface="Lato" panose="020F0502020204030203" pitchFamily="34" charset="0"/>
              </a:rPr>
              <a:t> 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</a:t>
            </a:r>
            <a:r>
              <a:rPr lang="en-GB" sz="2600" b="1" i="0" u="none" strike="noStrike" dirty="0" err="1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fos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WARN/ -fail-on-severity WARN</a:t>
            </a:r>
          </a:p>
          <a:p>
            <a:pPr marL="914400" lvl="2" indent="0" fontAlgn="base">
              <a:lnSpc>
                <a:spcPct val="100000"/>
              </a:lnSpc>
              <a:spcBef>
                <a:spcPts val="0"/>
              </a:spcBef>
              <a:buNone/>
            </a:pPr>
            <a:r>
              <a:rPr lang="en-GB" sz="28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GB" sz="2600" b="1" i="0" u="none" strike="noStrike" dirty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-r / --resume #resume build from last failure point</a:t>
            </a:r>
          </a:p>
          <a:p>
            <a:pPr lvl="2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endParaRPr lang="en-GB" sz="2800" b="0" i="0" u="none" strike="noStrike" dirty="0">
              <a:solidFill>
                <a:srgbClr val="FFFFFF"/>
              </a:solidFill>
              <a:effectLst/>
              <a:latin typeface="Lato" panose="020F0502020204030203" pitchFamily="34" charset="0"/>
            </a:endParaRPr>
          </a:p>
          <a:p>
            <a:pPr fontAlgn="base">
              <a:lnSpc>
                <a:spcPct val="100000"/>
              </a:lnSpc>
              <a:spcBef>
                <a:spcPts val="0"/>
              </a:spcBef>
              <a:buFont typeface="Wingdings" pitchFamily="2" charset="2"/>
              <a:buChar char="Ø"/>
            </a:pPr>
            <a:r>
              <a:rPr lang="en-GB" sz="3200" b="0" i="0" u="none" strike="noStrike" dirty="0">
                <a:solidFill>
                  <a:srgbClr val="FF0000"/>
                </a:solidFill>
                <a:effectLst/>
                <a:latin typeface="Lato" panose="020F0502020204030203" pitchFamily="34" charset="0"/>
              </a:rPr>
              <a:t>Compatible with Maven 3 dependencies, not with Maven 2 though.</a:t>
            </a:r>
          </a:p>
        </p:txBody>
      </p:sp>
    </p:spTree>
    <p:extLst>
      <p:ext uri="{BB962C8B-B14F-4D97-AF65-F5344CB8AC3E}">
        <p14:creationId xmlns:p14="http://schemas.microsoft.com/office/powerpoint/2010/main" val="140849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1798C8-7A4B-A19B-B43C-3BA8AB7A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 i="0" u="none" strike="noStrike" dirty="0"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Maven 4 - what’s new (2)</a:t>
            </a:r>
            <a:endParaRPr lang="en-US" sz="88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9F5369B-4AF2-00A3-542C-355B201599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pPr indent="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3200" b="0" i="0" u="none" strike="noStrike" dirty="0">
              <a:effectLst/>
              <a:latin typeface="Lato" panose="020F0502020204030203" pitchFamily="34" charset="0"/>
            </a:endParaRPr>
          </a:p>
          <a:p>
            <a:pPr marL="571500" indent="-342900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3200" b="0" i="0" u="none" strike="noStrike" dirty="0">
                <a:effectLst/>
                <a:latin typeface="Lato" panose="020F0502020204030203" pitchFamily="34" charset="0"/>
              </a:rPr>
              <a:t>Improvements of build times 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automatically detect modules that can be built in parallel</a:t>
            </a:r>
          </a:p>
          <a:p>
            <a:pPr lvl="1" rtl="0" fontAlgn="base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Wingdings" pitchFamily="2" charset="2"/>
              <a:buChar char="Ø"/>
            </a:pPr>
            <a:r>
              <a:rPr lang="en-GB" sz="2800" b="0" i="0" u="none" strike="noStrike" dirty="0">
                <a:effectLst/>
                <a:latin typeface="Lato" panose="020F0502020204030203" pitchFamily="34" charset="0"/>
              </a:rPr>
              <a:t>better &amp; faster recovery from failures during parallel builds</a:t>
            </a:r>
          </a:p>
          <a:p>
            <a:pPr>
              <a:buFont typeface="Wingdings" pitchFamily="2" charset="2"/>
              <a:buChar char="Ø"/>
            </a:pPr>
            <a:endParaRPr lang="en-US" sz="4000" dirty="0">
              <a:solidFill>
                <a:srgbClr val="002060"/>
              </a:solidFill>
            </a:endParaRPr>
          </a:p>
          <a:p>
            <a:pPr>
              <a:buFont typeface="Wingdings" pitchFamily="2" charset="2"/>
              <a:buChar char="Ø"/>
            </a:pPr>
            <a:r>
              <a:rPr lang="en-US" sz="4000" dirty="0">
                <a:solidFill>
                  <a:srgbClr val="002060"/>
                </a:solidFill>
              </a:rPr>
              <a:t>Under development: remote caching, keep build results remote, use them speed up things locally.</a:t>
            </a:r>
          </a:p>
          <a:p>
            <a:pPr>
              <a:buFont typeface="Wingdings" pitchFamily="2" charset="2"/>
              <a:buChar char="Ø"/>
            </a:pP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17034938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34706B-150F-487B-B4FB-34C10219C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FD23E7-C75D-4AFA-A4D4-BE5558110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Graphic 1">
            <a:extLst>
              <a:ext uri="{FF2B5EF4-FFF2-40B4-BE49-F238E27FC236}">
                <a16:creationId xmlns:a16="http://schemas.microsoft.com/office/drawing/2014/main" id="{D6705569-F545-4F47-A260-A9202826E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bg1"/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3406AC-F81E-265A-45E9-365C9A735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Java 21 - Projects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CEA641B-D531-D690-23D4-48136CE8A4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550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Amber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evolution of the Java language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Leyden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improvement of start-up time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Panama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performance improvement of I/O operations (Java-Native platform changes </a:t>
            </a:r>
            <a:r>
              <a:rPr lang="en-GB" sz="4000" b="0" i="0" u="none" strike="noStrike" dirty="0" err="1">
                <a:effectLst/>
                <a:latin typeface="Lato" panose="020F0502020204030203" pitchFamily="34" charset="0"/>
              </a:rPr>
              <a:t>GraalVM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)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Valhalla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– improvement of the Java object model to use of memory more efficiently</a:t>
            </a:r>
          </a:p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Loom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massively scale lightweight threads</a:t>
            </a:r>
          </a:p>
          <a:p>
            <a:pPr>
              <a:lnSpc>
                <a:spcPct val="170000"/>
              </a:lnSpc>
            </a:pPr>
            <a:r>
              <a:rPr lang="en-GB" sz="4000" b="1" i="0" u="none" strike="noStrike" dirty="0">
                <a:effectLst/>
                <a:latin typeface="Lato" panose="020F0502020204030203" pitchFamily="34" charset="0"/>
              </a:rPr>
              <a:t>ZGC</a:t>
            </a:r>
            <a:r>
              <a:rPr lang="en-GB" sz="4000" b="0" i="0" u="none" strike="noStrike" dirty="0">
                <a:effectLst/>
                <a:latin typeface="Lato" panose="020F0502020204030203" pitchFamily="34" charset="0"/>
              </a:rPr>
              <a:t> - scalable low latency garbage collector</a:t>
            </a:r>
            <a:endParaRPr lang="en-US" sz="5400" dirty="0"/>
          </a:p>
        </p:txBody>
      </p:sp>
    </p:spTree>
    <p:extLst>
      <p:ext uri="{BB962C8B-B14F-4D97-AF65-F5344CB8AC3E}">
        <p14:creationId xmlns:p14="http://schemas.microsoft.com/office/powerpoint/2010/main" val="34282017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AF73B4-E936-B7C3-2737-425BD26E6B26}"/>
              </a:ext>
            </a:extLst>
          </p:cNvPr>
          <p:cNvSpPr txBox="1">
            <a:spLocks/>
          </p:cNvSpPr>
          <p:nvPr/>
        </p:nvSpPr>
        <p:spPr>
          <a:xfrm>
            <a:off x="595184" y="275064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latin typeface="+mn-lt"/>
              </a:rPr>
              <a:t>Java 21 - JEPS</a:t>
            </a:r>
          </a:p>
        </p:txBody>
      </p:sp>
      <p:pic>
        <p:nvPicPr>
          <p:cNvPr id="11" name="Picture 10" descr="A screenshot of a web page&#10;&#10;Description automatically generated">
            <a:extLst>
              <a:ext uri="{FF2B5EF4-FFF2-40B4-BE49-F238E27FC236}">
                <a16:creationId xmlns:a16="http://schemas.microsoft.com/office/drawing/2014/main" id="{D5AA4E0A-7294-41C1-A2A9-F3BB1694F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1216" y="1242172"/>
            <a:ext cx="10193789" cy="5340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7384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0E21785-62D8-430F-9521-90166EF7C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D7CF8A0-D3E4-4A16-87D3-1D973AC61B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13296" y="697832"/>
            <a:ext cx="8189484" cy="5541981"/>
          </a:xfrm>
          <a:custGeom>
            <a:avLst/>
            <a:gdLst>
              <a:gd name="connsiteX0" fmla="*/ 1164045 w 7323233"/>
              <a:gd name="connsiteY0" fmla="*/ 25 h 5835507"/>
              <a:gd name="connsiteX1" fmla="*/ 1213723 w 7323233"/>
              <a:gd name="connsiteY1" fmla="*/ 8385 h 5835507"/>
              <a:gd name="connsiteX2" fmla="*/ 2251656 w 7323233"/>
              <a:gd name="connsiteY2" fmla="*/ 138318 h 5835507"/>
              <a:gd name="connsiteX3" fmla="*/ 3226534 w 7323233"/>
              <a:gd name="connsiteY3" fmla="*/ 205194 h 5835507"/>
              <a:gd name="connsiteX4" fmla="*/ 4404335 w 7323233"/>
              <a:gd name="connsiteY4" fmla="*/ 316784 h 5835507"/>
              <a:gd name="connsiteX5" fmla="*/ 5225968 w 7323233"/>
              <a:gd name="connsiteY5" fmla="*/ 350415 h 5835507"/>
              <a:gd name="connsiteX6" fmla="*/ 5266859 w 7323233"/>
              <a:gd name="connsiteY6" fmla="*/ 348884 h 5835507"/>
              <a:gd name="connsiteX7" fmla="*/ 5685318 w 7323233"/>
              <a:gd name="connsiteY7" fmla="*/ 399712 h 5835507"/>
              <a:gd name="connsiteX8" fmla="*/ 5411315 w 7323233"/>
              <a:gd name="connsiteY8" fmla="*/ 618305 h 5835507"/>
              <a:gd name="connsiteX9" fmla="*/ 5805698 w 7323233"/>
              <a:gd name="connsiteY9" fmla="*/ 721868 h 5835507"/>
              <a:gd name="connsiteX10" fmla="*/ 6188997 w 7323233"/>
              <a:gd name="connsiteY10" fmla="*/ 868233 h 5835507"/>
              <a:gd name="connsiteX11" fmla="*/ 6261225 w 7323233"/>
              <a:gd name="connsiteY11" fmla="*/ 928614 h 5835507"/>
              <a:gd name="connsiteX12" fmla="*/ 6858533 w 7323233"/>
              <a:gd name="connsiteY12" fmla="*/ 1323379 h 5835507"/>
              <a:gd name="connsiteX13" fmla="*/ 6744269 w 7323233"/>
              <a:gd name="connsiteY13" fmla="*/ 1407072 h 5835507"/>
              <a:gd name="connsiteX14" fmla="*/ 6956365 w 7323233"/>
              <a:gd name="connsiteY14" fmla="*/ 1507197 h 5835507"/>
              <a:gd name="connsiteX15" fmla="*/ 7004134 w 7323233"/>
              <a:gd name="connsiteY15" fmla="*/ 1549234 h 5835507"/>
              <a:gd name="connsiteX16" fmla="*/ 6963627 w 7323233"/>
              <a:gd name="connsiteY16" fmla="*/ 1599678 h 5835507"/>
              <a:gd name="connsiteX17" fmla="*/ 6875731 w 7323233"/>
              <a:gd name="connsiteY17" fmla="*/ 1634837 h 5835507"/>
              <a:gd name="connsiteX18" fmla="*/ 6759175 w 7323233"/>
              <a:gd name="connsiteY18" fmla="*/ 1723878 h 5835507"/>
              <a:gd name="connsiteX19" fmla="*/ 6763759 w 7323233"/>
              <a:gd name="connsiteY19" fmla="*/ 1793431 h 5835507"/>
              <a:gd name="connsiteX20" fmla="*/ 6832931 w 7323233"/>
              <a:gd name="connsiteY20" fmla="*/ 1919543 h 5835507"/>
              <a:gd name="connsiteX21" fmla="*/ 6728984 w 7323233"/>
              <a:gd name="connsiteY21" fmla="*/ 2051386 h 5835507"/>
              <a:gd name="connsiteX22" fmla="*/ 6675481 w 7323233"/>
              <a:gd name="connsiteY22" fmla="*/ 2090365 h 5835507"/>
              <a:gd name="connsiteX23" fmla="*/ 6778665 w 7323233"/>
              <a:gd name="connsiteY23" fmla="*/ 2103740 h 5835507"/>
              <a:gd name="connsiteX24" fmla="*/ 6814587 w 7323233"/>
              <a:gd name="connsiteY24" fmla="*/ 2158771 h 5835507"/>
              <a:gd name="connsiteX25" fmla="*/ 6830637 w 7323233"/>
              <a:gd name="connsiteY25" fmla="*/ 2186286 h 5835507"/>
              <a:gd name="connsiteX26" fmla="*/ 6928087 w 7323233"/>
              <a:gd name="connsiteY26" fmla="*/ 2358639 h 5835507"/>
              <a:gd name="connsiteX27" fmla="*/ 6911653 w 7323233"/>
              <a:gd name="connsiteY27" fmla="*/ 2406789 h 5835507"/>
              <a:gd name="connsiteX28" fmla="*/ 6749237 w 7323233"/>
              <a:gd name="connsiteY28" fmla="*/ 2639522 h 5835507"/>
              <a:gd name="connsiteX29" fmla="*/ 6921971 w 7323233"/>
              <a:gd name="connsiteY29" fmla="*/ 2704488 h 5835507"/>
              <a:gd name="connsiteX30" fmla="*/ 6932290 w 7323233"/>
              <a:gd name="connsiteY30" fmla="*/ 2814548 h 5835507"/>
              <a:gd name="connsiteX31" fmla="*/ 7020186 w 7323233"/>
              <a:gd name="connsiteY31" fmla="*/ 2937603 h 5835507"/>
              <a:gd name="connsiteX32" fmla="*/ 7213555 w 7323233"/>
              <a:gd name="connsiteY32" fmla="*/ 3110719 h 5835507"/>
              <a:gd name="connsiteX33" fmla="*/ 7323233 w 7323233"/>
              <a:gd name="connsiteY33" fmla="*/ 3226893 h 5835507"/>
              <a:gd name="connsiteX34" fmla="*/ 7134067 w 7323233"/>
              <a:gd name="connsiteY34" fmla="*/ 3257847 h 5835507"/>
              <a:gd name="connsiteX35" fmla="*/ 7104643 w 7323233"/>
              <a:gd name="connsiteY35" fmla="*/ 3275809 h 5835507"/>
              <a:gd name="connsiteX36" fmla="*/ 7127189 w 7323233"/>
              <a:gd name="connsiteY36" fmla="*/ 3336953 h 5835507"/>
              <a:gd name="connsiteX37" fmla="*/ 7157379 w 7323233"/>
              <a:gd name="connsiteY37" fmla="*/ 3397718 h 5835507"/>
              <a:gd name="connsiteX38" fmla="*/ 7136361 w 7323233"/>
              <a:gd name="connsiteY38" fmla="*/ 3445487 h 5835507"/>
              <a:gd name="connsiteX39" fmla="*/ 6988849 w 7323233"/>
              <a:gd name="connsiteY39" fmla="*/ 3652233 h 5835507"/>
              <a:gd name="connsiteX40" fmla="*/ 6867705 w 7323233"/>
              <a:gd name="connsiteY40" fmla="*/ 3734395 h 5835507"/>
              <a:gd name="connsiteX41" fmla="*/ 6591791 w 7323233"/>
              <a:gd name="connsiteY41" fmla="*/ 4107760 h 5835507"/>
              <a:gd name="connsiteX42" fmla="*/ 6505041 w 7323233"/>
              <a:gd name="connsiteY42" fmla="*/ 4228904 h 5835507"/>
              <a:gd name="connsiteX43" fmla="*/ 6569243 w 7323233"/>
              <a:gd name="connsiteY43" fmla="*/ 4271704 h 5835507"/>
              <a:gd name="connsiteX44" fmla="*/ 6446188 w 7323233"/>
              <a:gd name="connsiteY44" fmla="*/ 4398582 h 5835507"/>
              <a:gd name="connsiteX45" fmla="*/ 6301351 w 7323233"/>
              <a:gd name="connsiteY45" fmla="*/ 4539595 h 5835507"/>
              <a:gd name="connsiteX46" fmla="*/ 6263519 w 7323233"/>
              <a:gd name="connsiteY46" fmla="*/ 4577047 h 5835507"/>
              <a:gd name="connsiteX47" fmla="*/ 3277744 w 7323233"/>
              <a:gd name="connsiteY47" fmla="*/ 5834336 h 5835507"/>
              <a:gd name="connsiteX48" fmla="*/ 2490505 w 7323233"/>
              <a:gd name="connsiteY48" fmla="*/ 5648992 h 5835507"/>
              <a:gd name="connsiteX49" fmla="*/ 2179046 w 7323233"/>
              <a:gd name="connsiteY49" fmla="*/ 5504920 h 5835507"/>
              <a:gd name="connsiteX50" fmla="*/ 1780078 w 7323233"/>
              <a:gd name="connsiteY50" fmla="*/ 5273715 h 5835507"/>
              <a:gd name="connsiteX51" fmla="*/ 1353592 w 7323233"/>
              <a:gd name="connsiteY51" fmla="*/ 5087606 h 5835507"/>
              <a:gd name="connsiteX52" fmla="*/ 1208373 w 7323233"/>
              <a:gd name="connsiteY52" fmla="*/ 4917165 h 5835507"/>
              <a:gd name="connsiteX53" fmla="*/ 1157548 w 7323233"/>
              <a:gd name="connsiteY53" fmla="*/ 4869396 h 5835507"/>
              <a:gd name="connsiteX54" fmla="*/ 1030289 w 7323233"/>
              <a:gd name="connsiteY54" fmla="*/ 4807103 h 5835507"/>
              <a:gd name="connsiteX55" fmla="*/ 808258 w 7323233"/>
              <a:gd name="connsiteY55" fmla="*/ 4672585 h 5835507"/>
              <a:gd name="connsiteX56" fmla="*/ 889658 w 7323233"/>
              <a:gd name="connsiteY56" fmla="*/ 4642013 h 5835507"/>
              <a:gd name="connsiteX57" fmla="*/ 1123917 w 7323233"/>
              <a:gd name="connsiteY57" fmla="*/ 4723412 h 5835507"/>
              <a:gd name="connsiteX58" fmla="*/ 1294360 w 7323233"/>
              <a:gd name="connsiteY58" fmla="*/ 4745194 h 5835507"/>
              <a:gd name="connsiteX59" fmla="*/ 1054367 w 7323233"/>
              <a:gd name="connsiteY59" fmla="*/ 4603034 h 5835507"/>
              <a:gd name="connsiteX60" fmla="*/ 822015 w 7323233"/>
              <a:gd name="connsiteY60" fmla="*/ 4418070 h 5835507"/>
              <a:gd name="connsiteX61" fmla="*/ 1001246 w 7323233"/>
              <a:gd name="connsiteY61" fmla="*/ 4453610 h 5835507"/>
              <a:gd name="connsiteX62" fmla="*/ 1008889 w 7323233"/>
              <a:gd name="connsiteY62" fmla="*/ 4428770 h 5835507"/>
              <a:gd name="connsiteX63" fmla="*/ 853733 w 7323233"/>
              <a:gd name="connsiteY63" fmla="*/ 4208648 h 5835507"/>
              <a:gd name="connsiteX64" fmla="*/ 776921 w 7323233"/>
              <a:gd name="connsiteY64" fmla="*/ 4119989 h 5835507"/>
              <a:gd name="connsiteX65" fmla="*/ 431453 w 7323233"/>
              <a:gd name="connsiteY65" fmla="*/ 3852864 h 5835507"/>
              <a:gd name="connsiteX66" fmla="*/ 759342 w 7323233"/>
              <a:gd name="connsiteY66" fmla="*/ 3972095 h 5835507"/>
              <a:gd name="connsiteX67" fmla="*/ 420753 w 7323233"/>
              <a:gd name="connsiteY67" fmla="*/ 3712230 h 5835507"/>
              <a:gd name="connsiteX68" fmla="*/ 256425 w 7323233"/>
              <a:gd name="connsiteY68" fmla="*/ 3616309 h 5835507"/>
              <a:gd name="connsiteX69" fmla="*/ 214772 w 7323233"/>
              <a:gd name="connsiteY69" fmla="*/ 3559749 h 5835507"/>
              <a:gd name="connsiteX70" fmla="*/ 287762 w 7323233"/>
              <a:gd name="connsiteY70" fmla="*/ 3547521 h 5835507"/>
              <a:gd name="connsiteX71" fmla="*/ 511706 w 7323233"/>
              <a:gd name="connsiteY71" fmla="*/ 3569305 h 5835507"/>
              <a:gd name="connsiteX72" fmla="*/ 235409 w 7323233"/>
              <a:gd name="connsiteY72" fmla="*/ 3394659 h 5835507"/>
              <a:gd name="connsiteX73" fmla="*/ 442537 w 7323233"/>
              <a:gd name="connsiteY73" fmla="*/ 3421409 h 5835507"/>
              <a:gd name="connsiteX74" fmla="*/ 502152 w 7323233"/>
              <a:gd name="connsiteY74" fmla="*/ 3352622 h 5835507"/>
              <a:gd name="connsiteX75" fmla="*/ 598455 w 7323233"/>
              <a:gd name="connsiteY75" fmla="*/ 3241415 h 5835507"/>
              <a:gd name="connsiteX76" fmla="*/ 664949 w 7323233"/>
              <a:gd name="connsiteY76" fmla="*/ 3179506 h 5835507"/>
              <a:gd name="connsiteX77" fmla="*/ 692846 w 7323233"/>
              <a:gd name="connsiteY77" fmla="*/ 2984607 h 5835507"/>
              <a:gd name="connsiteX78" fmla="*/ 635524 w 7323233"/>
              <a:gd name="connsiteY78" fmla="*/ 2771366 h 5835507"/>
              <a:gd name="connsiteX79" fmla="*/ 480368 w 7323233"/>
              <a:gd name="connsiteY79" fmla="*/ 2663598 h 5835507"/>
              <a:gd name="connsiteX80" fmla="*/ 525081 w 7323233"/>
              <a:gd name="connsiteY80" fmla="*/ 2542454 h 5835507"/>
              <a:gd name="connsiteX81" fmla="*/ 855264 w 7323233"/>
              <a:gd name="connsiteY81" fmla="*/ 2615829 h 5835507"/>
              <a:gd name="connsiteX82" fmla="*/ 361137 w 7323233"/>
              <a:gd name="connsiteY82" fmla="*/ 2327301 h 5835507"/>
              <a:gd name="connsiteX83" fmla="*/ 444065 w 7323233"/>
              <a:gd name="connsiteY83" fmla="*/ 2312780 h 5835507"/>
              <a:gd name="connsiteX84" fmla="*/ 440625 w 7323233"/>
              <a:gd name="connsiteY84" fmla="*/ 2290233 h 5835507"/>
              <a:gd name="connsiteX85" fmla="*/ 445975 w 7323233"/>
              <a:gd name="connsiteY85" fmla="*/ 2151509 h 5835507"/>
              <a:gd name="connsiteX86" fmla="*/ 459734 w 7323233"/>
              <a:gd name="connsiteY86" fmla="*/ 2087690 h 5835507"/>
              <a:gd name="connsiteX87" fmla="*/ 437950 w 7323233"/>
              <a:gd name="connsiteY87" fmla="*/ 2014315 h 5835507"/>
              <a:gd name="connsiteX88" fmla="*/ 808640 w 7323233"/>
              <a:gd name="connsiteY88" fmla="*/ 2042977 h 5835507"/>
              <a:gd name="connsiteX89" fmla="*/ 969908 w 7323233"/>
              <a:gd name="connsiteY89" fmla="*/ 2026162 h 5835507"/>
              <a:gd name="connsiteX90" fmla="*/ 1251176 w 7323233"/>
              <a:gd name="connsiteY90" fmla="*/ 2021577 h 5835507"/>
              <a:gd name="connsiteX91" fmla="*/ 1381491 w 7323233"/>
              <a:gd name="connsiteY91" fmla="*/ 2035718 h 5835507"/>
              <a:gd name="connsiteX92" fmla="*/ 1492697 w 7323233"/>
              <a:gd name="connsiteY92" fmla="*/ 2017374 h 5835507"/>
              <a:gd name="connsiteX93" fmla="*/ 1386076 w 7323233"/>
              <a:gd name="connsiteY93" fmla="*/ 1931006 h 5835507"/>
              <a:gd name="connsiteX94" fmla="*/ 1235889 w 7323233"/>
              <a:gd name="connsiteY94" fmla="*/ 1932153 h 5835507"/>
              <a:gd name="connsiteX95" fmla="*/ 1128886 w 7323233"/>
              <a:gd name="connsiteY95" fmla="*/ 1875977 h 5835507"/>
              <a:gd name="connsiteX96" fmla="*/ 1026851 w 7323233"/>
              <a:gd name="connsiteY96" fmla="*/ 1774322 h 5835507"/>
              <a:gd name="connsiteX97" fmla="*/ 666861 w 7323233"/>
              <a:gd name="connsiteY97" fmla="*/ 1612290 h 5835507"/>
              <a:gd name="connsiteX98" fmla="*/ 601130 w 7323233"/>
              <a:gd name="connsiteY98" fmla="*/ 1550762 h 5835507"/>
              <a:gd name="connsiteX99" fmla="*/ 1630272 w 7323233"/>
              <a:gd name="connsiteY99" fmla="*/ 1785787 h 5835507"/>
              <a:gd name="connsiteX100" fmla="*/ 1312320 w 7323233"/>
              <a:gd name="connsiteY100" fmla="*/ 1687191 h 5835507"/>
              <a:gd name="connsiteX101" fmla="*/ 1527473 w 7323233"/>
              <a:gd name="connsiteY101" fmla="*/ 1705153 h 5835507"/>
              <a:gd name="connsiteX102" fmla="*/ 1646706 w 7323233"/>
              <a:gd name="connsiteY102" fmla="*/ 1639040 h 5835507"/>
              <a:gd name="connsiteX103" fmla="*/ 1645178 w 7323233"/>
              <a:gd name="connsiteY103" fmla="*/ 1620315 h 5835507"/>
              <a:gd name="connsiteX104" fmla="*/ 1557663 w 7323233"/>
              <a:gd name="connsiteY104" fmla="*/ 1558787 h 5835507"/>
              <a:gd name="connsiteX105" fmla="*/ 1506454 w 7323233"/>
              <a:gd name="connsiteY105" fmla="*/ 1519044 h 5835507"/>
              <a:gd name="connsiteX106" fmla="*/ 1366204 w 7323233"/>
              <a:gd name="connsiteY106" fmla="*/ 1375735 h 5835507"/>
              <a:gd name="connsiteX107" fmla="*/ 1466329 w 7323233"/>
              <a:gd name="connsiteY107" fmla="*/ 1360450 h 5835507"/>
              <a:gd name="connsiteX108" fmla="*/ 1503397 w 7323233"/>
              <a:gd name="connsiteY108" fmla="*/ 1330641 h 5835507"/>
              <a:gd name="connsiteX109" fmla="*/ 1475501 w 7323233"/>
              <a:gd name="connsiteY109" fmla="*/ 1288604 h 5835507"/>
              <a:gd name="connsiteX110" fmla="*/ 1165573 w 7323233"/>
              <a:gd name="connsiteY110" fmla="*/ 1159435 h 5835507"/>
              <a:gd name="connsiteX111" fmla="*/ 1141498 w 7323233"/>
              <a:gd name="connsiteY111" fmla="*/ 1059311 h 5835507"/>
              <a:gd name="connsiteX112" fmla="*/ 1199585 w 7323233"/>
              <a:gd name="connsiteY112" fmla="*/ 1044407 h 5835507"/>
              <a:gd name="connsiteX113" fmla="*/ 1267226 w 7323233"/>
              <a:gd name="connsiteY113" fmla="*/ 1051286 h 5835507"/>
              <a:gd name="connsiteX114" fmla="*/ 1213342 w 7323233"/>
              <a:gd name="connsiteY114" fmla="*/ 972561 h 5835507"/>
              <a:gd name="connsiteX115" fmla="*/ 993986 w 7323233"/>
              <a:gd name="connsiteY115" fmla="*/ 893073 h 5835507"/>
              <a:gd name="connsiteX116" fmla="*/ 1047486 w 7323233"/>
              <a:gd name="connsiteY116" fmla="*/ 820083 h 5835507"/>
              <a:gd name="connsiteX117" fmla="*/ 0 w 7323233"/>
              <a:gd name="connsiteY117" fmla="*/ 488371 h 5835507"/>
              <a:gd name="connsiteX118" fmla="*/ 188403 w 7323233"/>
              <a:gd name="connsiteY118" fmla="*/ 484933 h 5835507"/>
              <a:gd name="connsiteX119" fmla="*/ 584315 w 7323233"/>
              <a:gd name="connsiteY119" fmla="*/ 534230 h 5835507"/>
              <a:gd name="connsiteX120" fmla="*/ 782271 w 7323233"/>
              <a:gd name="connsiteY120" fmla="*/ 525824 h 5835507"/>
              <a:gd name="connsiteX121" fmla="*/ 967998 w 7323233"/>
              <a:gd name="connsiteY121" fmla="*/ 552574 h 5835507"/>
              <a:gd name="connsiteX122" fmla="*/ 1129651 w 7323233"/>
              <a:gd name="connsiteY122" fmla="*/ 552574 h 5835507"/>
              <a:gd name="connsiteX123" fmla="*/ 978317 w 7323233"/>
              <a:gd name="connsiteY123" fmla="*/ 513593 h 5835507"/>
              <a:gd name="connsiteX124" fmla="*/ 1074620 w 7323233"/>
              <a:gd name="connsiteY124" fmla="*/ 478818 h 5835507"/>
              <a:gd name="connsiteX125" fmla="*/ 1091435 w 7323233"/>
              <a:gd name="connsiteY125" fmla="*/ 436781 h 5835507"/>
              <a:gd name="connsiteX126" fmla="*/ 1135383 w 7323233"/>
              <a:gd name="connsiteY126" fmla="*/ 404296 h 5835507"/>
              <a:gd name="connsiteX127" fmla="*/ 1384166 w 7323233"/>
              <a:gd name="connsiteY127" fmla="*/ 420349 h 5835507"/>
              <a:gd name="connsiteX128" fmla="*/ 1219839 w 7323233"/>
              <a:gd name="connsiteY128" fmla="*/ 286593 h 5835507"/>
              <a:gd name="connsiteX129" fmla="*/ 1114364 w 7323233"/>
              <a:gd name="connsiteY129" fmla="*/ 264428 h 5835507"/>
              <a:gd name="connsiteX130" fmla="*/ 1090289 w 7323233"/>
              <a:gd name="connsiteY130" fmla="*/ 207487 h 5835507"/>
              <a:gd name="connsiteX131" fmla="*/ 1139204 w 7323233"/>
              <a:gd name="connsiteY131" fmla="*/ 195259 h 5835507"/>
              <a:gd name="connsiteX132" fmla="*/ 1382254 w 7323233"/>
              <a:gd name="connsiteY132" fmla="*/ 242265 h 5835507"/>
              <a:gd name="connsiteX133" fmla="*/ 1423145 w 7323233"/>
              <a:gd name="connsiteY133" fmla="*/ 223537 h 5835507"/>
              <a:gd name="connsiteX134" fmla="*/ 965705 w 7323233"/>
              <a:gd name="connsiteY134" fmla="*/ 102013 h 5835507"/>
              <a:gd name="connsiteX135" fmla="*/ 972586 w 7323233"/>
              <a:gd name="connsiteY135" fmla="*/ 69912 h 5835507"/>
              <a:gd name="connsiteX136" fmla="*/ 1375376 w 7323233"/>
              <a:gd name="connsiteY136" fmla="*/ 119593 h 5835507"/>
              <a:gd name="connsiteX137" fmla="*/ 1117804 w 7323233"/>
              <a:gd name="connsiteY137" fmla="*/ 25200 h 5835507"/>
              <a:gd name="connsiteX138" fmla="*/ 1164045 w 7323233"/>
              <a:gd name="connsiteY138" fmla="*/ 25 h 5835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</a:cxnLst>
            <a:rect l="l" t="t" r="r" b="b"/>
            <a:pathLst>
              <a:path w="7323233" h="5835507">
                <a:moveTo>
                  <a:pt x="1164045" y="25"/>
                </a:moveTo>
                <a:cubicBezTo>
                  <a:pt x="1180764" y="455"/>
                  <a:pt x="1198056" y="6474"/>
                  <a:pt x="1213723" y="8385"/>
                </a:cubicBezTo>
                <a:cubicBezTo>
                  <a:pt x="1559575" y="51187"/>
                  <a:pt x="1905425" y="97428"/>
                  <a:pt x="2251656" y="138318"/>
                </a:cubicBezTo>
                <a:cubicBezTo>
                  <a:pt x="2575343" y="176534"/>
                  <a:pt x="2901320" y="185322"/>
                  <a:pt x="3226534" y="205194"/>
                </a:cubicBezTo>
                <a:cubicBezTo>
                  <a:pt x="3620153" y="229271"/>
                  <a:pt x="4013008" y="263284"/>
                  <a:pt x="4404335" y="316784"/>
                </a:cubicBezTo>
                <a:cubicBezTo>
                  <a:pt x="4676048" y="354236"/>
                  <a:pt x="4950435" y="380221"/>
                  <a:pt x="5225968" y="350415"/>
                </a:cubicBezTo>
                <a:cubicBezTo>
                  <a:pt x="5239725" y="348884"/>
                  <a:pt x="5255394" y="343918"/>
                  <a:pt x="5266859" y="348884"/>
                </a:cubicBezTo>
                <a:cubicBezTo>
                  <a:pt x="5400614" y="404680"/>
                  <a:pt x="5546596" y="364553"/>
                  <a:pt x="5685318" y="399712"/>
                </a:cubicBezTo>
                <a:cubicBezTo>
                  <a:pt x="5649777" y="535377"/>
                  <a:pt x="5497299" y="524293"/>
                  <a:pt x="5411315" y="618305"/>
                </a:cubicBezTo>
                <a:cubicBezTo>
                  <a:pt x="5551565" y="655755"/>
                  <a:pt x="5677676" y="693589"/>
                  <a:pt x="5805698" y="721868"/>
                </a:cubicBezTo>
                <a:cubicBezTo>
                  <a:pt x="5941363" y="751677"/>
                  <a:pt x="6056391" y="832311"/>
                  <a:pt x="6188997" y="868233"/>
                </a:cubicBezTo>
                <a:cubicBezTo>
                  <a:pt x="6217279" y="875876"/>
                  <a:pt x="6251291" y="902627"/>
                  <a:pt x="6261225" y="928614"/>
                </a:cubicBezTo>
                <a:cubicBezTo>
                  <a:pt x="6293326" y="1012688"/>
                  <a:pt x="6934199" y="1248479"/>
                  <a:pt x="6858533" y="1323379"/>
                </a:cubicBezTo>
                <a:cubicBezTo>
                  <a:pt x="6827197" y="1354335"/>
                  <a:pt x="6786687" y="1376500"/>
                  <a:pt x="6744269" y="1407072"/>
                </a:cubicBezTo>
                <a:cubicBezTo>
                  <a:pt x="6808090" y="1464778"/>
                  <a:pt x="6879934" y="1490000"/>
                  <a:pt x="6956365" y="1507197"/>
                </a:cubicBezTo>
                <a:cubicBezTo>
                  <a:pt x="6979295" y="1512547"/>
                  <a:pt x="7001843" y="1523247"/>
                  <a:pt x="7004134" y="1549234"/>
                </a:cubicBezTo>
                <a:cubicBezTo>
                  <a:pt x="7006427" y="1576366"/>
                  <a:pt x="6983115" y="1587066"/>
                  <a:pt x="6963627" y="1599678"/>
                </a:cubicBezTo>
                <a:cubicBezTo>
                  <a:pt x="6936493" y="1617256"/>
                  <a:pt x="6910125" y="1632543"/>
                  <a:pt x="6875731" y="1634837"/>
                </a:cubicBezTo>
                <a:cubicBezTo>
                  <a:pt x="6819171" y="1638275"/>
                  <a:pt x="6792040" y="1687191"/>
                  <a:pt x="6759175" y="1723878"/>
                </a:cubicBezTo>
                <a:cubicBezTo>
                  <a:pt x="6740831" y="1744515"/>
                  <a:pt x="6731659" y="1786169"/>
                  <a:pt x="6763759" y="1793431"/>
                </a:cubicBezTo>
                <a:cubicBezTo>
                  <a:pt x="6840955" y="1811009"/>
                  <a:pt x="6834840" y="1861837"/>
                  <a:pt x="6832931" y="1919543"/>
                </a:cubicBezTo>
                <a:cubicBezTo>
                  <a:pt x="6830255" y="1991005"/>
                  <a:pt x="6784777" y="2023871"/>
                  <a:pt x="6728984" y="2051386"/>
                </a:cubicBezTo>
                <a:cubicBezTo>
                  <a:pt x="6709875" y="2060939"/>
                  <a:pt x="6682743" y="2060556"/>
                  <a:pt x="6675481" y="2090365"/>
                </a:cubicBezTo>
                <a:cubicBezTo>
                  <a:pt x="6706819" y="2118645"/>
                  <a:pt x="6745034" y="2095715"/>
                  <a:pt x="6778665" y="2103740"/>
                </a:cubicBezTo>
                <a:cubicBezTo>
                  <a:pt x="6806561" y="2110237"/>
                  <a:pt x="6852802" y="2106799"/>
                  <a:pt x="6814587" y="2158771"/>
                </a:cubicBezTo>
                <a:cubicBezTo>
                  <a:pt x="6803503" y="2173674"/>
                  <a:pt x="6816497" y="2185139"/>
                  <a:pt x="6830637" y="2186286"/>
                </a:cubicBezTo>
                <a:cubicBezTo>
                  <a:pt x="6943755" y="2198133"/>
                  <a:pt x="6891781" y="2303226"/>
                  <a:pt x="6928087" y="2358639"/>
                </a:cubicBezTo>
                <a:cubicBezTo>
                  <a:pt x="6938021" y="2373923"/>
                  <a:pt x="6927321" y="2400292"/>
                  <a:pt x="6911653" y="2406789"/>
                </a:cubicBezTo>
                <a:cubicBezTo>
                  <a:pt x="6811528" y="2449592"/>
                  <a:pt x="6797771" y="2551626"/>
                  <a:pt x="6749237" y="2639522"/>
                </a:cubicBezTo>
                <a:cubicBezTo>
                  <a:pt x="6801975" y="2674298"/>
                  <a:pt x="6865031" y="2681941"/>
                  <a:pt x="6921971" y="2704488"/>
                </a:cubicBezTo>
                <a:cubicBezTo>
                  <a:pt x="6981205" y="2728182"/>
                  <a:pt x="6981205" y="2745760"/>
                  <a:pt x="6932290" y="2814548"/>
                </a:cubicBezTo>
                <a:cubicBezTo>
                  <a:pt x="7059546" y="2829453"/>
                  <a:pt x="7059546" y="2829453"/>
                  <a:pt x="7020186" y="2937603"/>
                </a:cubicBezTo>
                <a:cubicBezTo>
                  <a:pt x="7126808" y="2947538"/>
                  <a:pt x="7197123" y="2998747"/>
                  <a:pt x="7213555" y="3110719"/>
                </a:cubicBezTo>
                <a:cubicBezTo>
                  <a:pt x="7221580" y="3164984"/>
                  <a:pt x="7269733" y="3190588"/>
                  <a:pt x="7323233" y="3226893"/>
                </a:cubicBezTo>
                <a:cubicBezTo>
                  <a:pt x="7256739" y="3262053"/>
                  <a:pt x="7211645" y="3335425"/>
                  <a:pt x="7134067" y="3257847"/>
                </a:cubicBezTo>
                <a:cubicBezTo>
                  <a:pt x="7105789" y="3229569"/>
                  <a:pt x="7108462" y="3265491"/>
                  <a:pt x="7104643" y="3275809"/>
                </a:cubicBezTo>
                <a:cubicBezTo>
                  <a:pt x="7095471" y="3301031"/>
                  <a:pt x="7114577" y="3317846"/>
                  <a:pt x="7127189" y="3336953"/>
                </a:cubicBezTo>
                <a:cubicBezTo>
                  <a:pt x="7139417" y="3356062"/>
                  <a:pt x="7153939" y="3376315"/>
                  <a:pt x="7157379" y="3397718"/>
                </a:cubicBezTo>
                <a:cubicBezTo>
                  <a:pt x="7159671" y="3412621"/>
                  <a:pt x="7148589" y="3434403"/>
                  <a:pt x="7136361" y="3445487"/>
                </a:cubicBezTo>
                <a:cubicBezTo>
                  <a:pt x="7072159" y="3503956"/>
                  <a:pt x="7110374" y="3635418"/>
                  <a:pt x="6988849" y="3652233"/>
                </a:cubicBezTo>
                <a:cubicBezTo>
                  <a:pt x="6934199" y="3659874"/>
                  <a:pt x="6907831" y="3708027"/>
                  <a:pt x="6867705" y="3734395"/>
                </a:cubicBezTo>
                <a:cubicBezTo>
                  <a:pt x="6728219" y="3826495"/>
                  <a:pt x="6634972" y="3944964"/>
                  <a:pt x="6591791" y="4107760"/>
                </a:cubicBezTo>
                <a:cubicBezTo>
                  <a:pt x="6579943" y="4152854"/>
                  <a:pt x="6534466" y="4189160"/>
                  <a:pt x="6505041" y="4228904"/>
                </a:cubicBezTo>
                <a:cubicBezTo>
                  <a:pt x="6519181" y="4257948"/>
                  <a:pt x="6596375" y="4195273"/>
                  <a:pt x="6569243" y="4271704"/>
                </a:cubicBezTo>
                <a:cubicBezTo>
                  <a:pt x="6548606" y="4329029"/>
                  <a:pt x="6495869" y="4364569"/>
                  <a:pt x="6446188" y="4398582"/>
                </a:cubicBezTo>
                <a:cubicBezTo>
                  <a:pt x="6389629" y="4437179"/>
                  <a:pt x="6326957" y="4468132"/>
                  <a:pt x="6301351" y="4539595"/>
                </a:cubicBezTo>
                <a:cubicBezTo>
                  <a:pt x="6296001" y="4554882"/>
                  <a:pt x="6278804" y="4570932"/>
                  <a:pt x="6263519" y="4577047"/>
                </a:cubicBezTo>
                <a:cubicBezTo>
                  <a:pt x="5466343" y="5834719"/>
                  <a:pt x="3503978" y="5843126"/>
                  <a:pt x="3277744" y="5834336"/>
                </a:cubicBezTo>
                <a:cubicBezTo>
                  <a:pt x="3003739" y="5823254"/>
                  <a:pt x="2744636" y="5745676"/>
                  <a:pt x="2490505" y="5648992"/>
                </a:cubicBezTo>
                <a:cubicBezTo>
                  <a:pt x="2383118" y="5608101"/>
                  <a:pt x="2283377" y="5550014"/>
                  <a:pt x="2179046" y="5504920"/>
                </a:cubicBezTo>
                <a:cubicBezTo>
                  <a:pt x="2034975" y="5442627"/>
                  <a:pt x="1923768" y="5323777"/>
                  <a:pt x="1780078" y="5273715"/>
                </a:cubicBezTo>
                <a:cubicBezTo>
                  <a:pt x="1632184" y="5222124"/>
                  <a:pt x="1505691" y="5127731"/>
                  <a:pt x="1353592" y="5087606"/>
                </a:cubicBezTo>
                <a:cubicBezTo>
                  <a:pt x="1273341" y="5066205"/>
                  <a:pt x="1195763" y="5027608"/>
                  <a:pt x="1208373" y="4917165"/>
                </a:cubicBezTo>
                <a:cubicBezTo>
                  <a:pt x="1211813" y="4885828"/>
                  <a:pt x="1190795" y="4860224"/>
                  <a:pt x="1157548" y="4869396"/>
                </a:cubicBezTo>
                <a:cubicBezTo>
                  <a:pt x="1094110" y="4886593"/>
                  <a:pt x="1065448" y="4841115"/>
                  <a:pt x="1030289" y="4807103"/>
                </a:cubicBezTo>
                <a:cubicBezTo>
                  <a:pt x="967617" y="4746725"/>
                  <a:pt x="908001" y="4682522"/>
                  <a:pt x="808258" y="4672585"/>
                </a:cubicBezTo>
                <a:cubicBezTo>
                  <a:pt x="827365" y="4625197"/>
                  <a:pt x="859849" y="4632078"/>
                  <a:pt x="889658" y="4642013"/>
                </a:cubicBezTo>
                <a:cubicBezTo>
                  <a:pt x="967998" y="4668000"/>
                  <a:pt x="1045576" y="4697425"/>
                  <a:pt x="1123917" y="4723412"/>
                </a:cubicBezTo>
                <a:cubicBezTo>
                  <a:pt x="1175126" y="4740228"/>
                  <a:pt x="1225954" y="4763921"/>
                  <a:pt x="1294360" y="4745194"/>
                </a:cubicBezTo>
                <a:cubicBezTo>
                  <a:pt x="1235507" y="4649656"/>
                  <a:pt x="1135383" y="4632459"/>
                  <a:pt x="1054367" y="4603034"/>
                </a:cubicBezTo>
                <a:cubicBezTo>
                  <a:pt x="953095" y="4565966"/>
                  <a:pt x="893480" y="4496029"/>
                  <a:pt x="822015" y="4418070"/>
                </a:cubicBezTo>
                <a:cubicBezTo>
                  <a:pt x="896536" y="4399344"/>
                  <a:pt x="942777" y="4456669"/>
                  <a:pt x="1001246" y="4453610"/>
                </a:cubicBezTo>
                <a:cubicBezTo>
                  <a:pt x="1004304" y="4443675"/>
                  <a:pt x="1009654" y="4429153"/>
                  <a:pt x="1008889" y="4428770"/>
                </a:cubicBezTo>
                <a:cubicBezTo>
                  <a:pt x="913351" y="4385969"/>
                  <a:pt x="868639" y="4305717"/>
                  <a:pt x="853733" y="4208648"/>
                </a:cubicBezTo>
                <a:cubicBezTo>
                  <a:pt x="846092" y="4158588"/>
                  <a:pt x="811315" y="4142920"/>
                  <a:pt x="776921" y="4119989"/>
                </a:cubicBezTo>
                <a:cubicBezTo>
                  <a:pt x="656924" y="4038591"/>
                  <a:pt x="530049" y="3964835"/>
                  <a:pt x="431453" y="3852864"/>
                </a:cubicBezTo>
                <a:cubicBezTo>
                  <a:pt x="545336" y="3867767"/>
                  <a:pt x="636671" y="3940758"/>
                  <a:pt x="759342" y="3972095"/>
                </a:cubicBezTo>
                <a:cubicBezTo>
                  <a:pt x="661893" y="3849042"/>
                  <a:pt x="535781" y="3786751"/>
                  <a:pt x="420753" y="3712230"/>
                </a:cubicBezTo>
                <a:cubicBezTo>
                  <a:pt x="368397" y="3678218"/>
                  <a:pt x="319865" y="3634652"/>
                  <a:pt x="256425" y="3616309"/>
                </a:cubicBezTo>
                <a:cubicBezTo>
                  <a:pt x="233878" y="3609812"/>
                  <a:pt x="196810" y="3596055"/>
                  <a:pt x="214772" y="3559749"/>
                </a:cubicBezTo>
                <a:cubicBezTo>
                  <a:pt x="230057" y="3529561"/>
                  <a:pt x="260247" y="3538731"/>
                  <a:pt x="287762" y="3547521"/>
                </a:cubicBezTo>
                <a:cubicBezTo>
                  <a:pt x="353875" y="3569305"/>
                  <a:pt x="422281" y="3569687"/>
                  <a:pt x="511706" y="3569305"/>
                </a:cubicBezTo>
                <a:cubicBezTo>
                  <a:pt x="436803" y="3469562"/>
                  <a:pt x="299609" y="3499371"/>
                  <a:pt x="235409" y="3394659"/>
                </a:cubicBezTo>
                <a:cubicBezTo>
                  <a:pt x="315659" y="3376315"/>
                  <a:pt x="377569" y="3414149"/>
                  <a:pt x="442537" y="3421409"/>
                </a:cubicBezTo>
                <a:cubicBezTo>
                  <a:pt x="501387" y="3427906"/>
                  <a:pt x="515909" y="3410328"/>
                  <a:pt x="502152" y="3352622"/>
                </a:cubicBezTo>
                <a:cubicBezTo>
                  <a:pt x="480752" y="3262815"/>
                  <a:pt x="512852" y="3216956"/>
                  <a:pt x="598455" y="3241415"/>
                </a:cubicBezTo>
                <a:cubicBezTo>
                  <a:pt x="677943" y="3264344"/>
                  <a:pt x="686349" y="3230715"/>
                  <a:pt x="664949" y="3179506"/>
                </a:cubicBezTo>
                <a:cubicBezTo>
                  <a:pt x="634377" y="3104987"/>
                  <a:pt x="669153" y="3047281"/>
                  <a:pt x="692846" y="2984607"/>
                </a:cubicBezTo>
                <a:cubicBezTo>
                  <a:pt x="729152" y="2889069"/>
                  <a:pt x="713865" y="2842445"/>
                  <a:pt x="635524" y="2771366"/>
                </a:cubicBezTo>
                <a:cubicBezTo>
                  <a:pt x="591577" y="2731620"/>
                  <a:pt x="544190" y="2697991"/>
                  <a:pt x="480368" y="2663598"/>
                </a:cubicBezTo>
                <a:cubicBezTo>
                  <a:pt x="627499" y="2644872"/>
                  <a:pt x="473109" y="2581817"/>
                  <a:pt x="525081" y="2542454"/>
                </a:cubicBezTo>
                <a:cubicBezTo>
                  <a:pt x="629027" y="2526404"/>
                  <a:pt x="713865" y="2651751"/>
                  <a:pt x="855264" y="2615829"/>
                </a:cubicBezTo>
                <a:cubicBezTo>
                  <a:pt x="680618" y="2507295"/>
                  <a:pt x="487630" y="2471755"/>
                  <a:pt x="361137" y="2327301"/>
                </a:cubicBezTo>
                <a:cubicBezTo>
                  <a:pt x="390181" y="2294436"/>
                  <a:pt x="419224" y="2325008"/>
                  <a:pt x="444065" y="2312780"/>
                </a:cubicBezTo>
                <a:cubicBezTo>
                  <a:pt x="443300" y="2305136"/>
                  <a:pt x="445212" y="2293671"/>
                  <a:pt x="440625" y="2290233"/>
                </a:cubicBezTo>
                <a:cubicBezTo>
                  <a:pt x="346234" y="2211508"/>
                  <a:pt x="344703" y="2209598"/>
                  <a:pt x="445975" y="2151509"/>
                </a:cubicBezTo>
                <a:cubicBezTo>
                  <a:pt x="481515" y="2131255"/>
                  <a:pt x="478459" y="2113293"/>
                  <a:pt x="459734" y="2087690"/>
                </a:cubicBezTo>
                <a:cubicBezTo>
                  <a:pt x="446356" y="2069728"/>
                  <a:pt x="430306" y="2053677"/>
                  <a:pt x="437950" y="2014315"/>
                </a:cubicBezTo>
                <a:cubicBezTo>
                  <a:pt x="493362" y="2064761"/>
                  <a:pt x="761252" y="2048327"/>
                  <a:pt x="808640" y="2042977"/>
                </a:cubicBezTo>
                <a:cubicBezTo>
                  <a:pt x="861758" y="2037246"/>
                  <a:pt x="914114" y="2012787"/>
                  <a:pt x="969908" y="2026162"/>
                </a:cubicBezTo>
                <a:cubicBezTo>
                  <a:pt x="1014621" y="2036864"/>
                  <a:pt x="1221748" y="2140427"/>
                  <a:pt x="1251176" y="2021577"/>
                </a:cubicBezTo>
                <a:cubicBezTo>
                  <a:pt x="1252704" y="2015846"/>
                  <a:pt x="1336395" y="2029221"/>
                  <a:pt x="1381491" y="2035718"/>
                </a:cubicBezTo>
                <a:cubicBezTo>
                  <a:pt x="1421235" y="2041068"/>
                  <a:pt x="1465947" y="2064761"/>
                  <a:pt x="1492697" y="2017374"/>
                </a:cubicBezTo>
                <a:cubicBezTo>
                  <a:pt x="1508366" y="1989477"/>
                  <a:pt x="1443782" y="1935593"/>
                  <a:pt x="1386076" y="1931006"/>
                </a:cubicBezTo>
                <a:cubicBezTo>
                  <a:pt x="1336013" y="1926802"/>
                  <a:pt x="1283658" y="1920687"/>
                  <a:pt x="1235889" y="1932153"/>
                </a:cubicBezTo>
                <a:cubicBezTo>
                  <a:pt x="1177038" y="1945911"/>
                  <a:pt x="1145320" y="1923746"/>
                  <a:pt x="1128886" y="1875977"/>
                </a:cubicBezTo>
                <a:cubicBezTo>
                  <a:pt x="1110542" y="1823240"/>
                  <a:pt x="1075383" y="1798781"/>
                  <a:pt x="1026851" y="1774322"/>
                </a:cubicBezTo>
                <a:cubicBezTo>
                  <a:pt x="909146" y="1715090"/>
                  <a:pt x="796030" y="1646684"/>
                  <a:pt x="666861" y="1612290"/>
                </a:cubicBezTo>
                <a:cubicBezTo>
                  <a:pt x="641255" y="1605409"/>
                  <a:pt x="612977" y="1596238"/>
                  <a:pt x="601130" y="1550762"/>
                </a:cubicBezTo>
                <a:cubicBezTo>
                  <a:pt x="950802" y="1618785"/>
                  <a:pt x="1269520" y="1796106"/>
                  <a:pt x="1630272" y="1785787"/>
                </a:cubicBezTo>
                <a:cubicBezTo>
                  <a:pt x="1531678" y="1729610"/>
                  <a:pt x="1417413" y="1726553"/>
                  <a:pt x="1312320" y="1687191"/>
                </a:cubicBezTo>
                <a:cubicBezTo>
                  <a:pt x="1386841" y="1657765"/>
                  <a:pt x="1456775" y="1688337"/>
                  <a:pt x="1527473" y="1705153"/>
                </a:cubicBezTo>
                <a:cubicBezTo>
                  <a:pt x="1586707" y="1718909"/>
                  <a:pt x="1640210" y="1721203"/>
                  <a:pt x="1646706" y="1639040"/>
                </a:cubicBezTo>
                <a:cubicBezTo>
                  <a:pt x="1644413" y="1633690"/>
                  <a:pt x="1644794" y="1626812"/>
                  <a:pt x="1645178" y="1620315"/>
                </a:cubicBezTo>
                <a:cubicBezTo>
                  <a:pt x="1625304" y="1586303"/>
                  <a:pt x="1594350" y="1568725"/>
                  <a:pt x="1557663" y="1558787"/>
                </a:cubicBezTo>
                <a:cubicBezTo>
                  <a:pt x="1535498" y="1552672"/>
                  <a:pt x="1506073" y="1543500"/>
                  <a:pt x="1506454" y="1519044"/>
                </a:cubicBezTo>
                <a:cubicBezTo>
                  <a:pt x="1507601" y="1428472"/>
                  <a:pt x="1436904" y="1402104"/>
                  <a:pt x="1366204" y="1375735"/>
                </a:cubicBezTo>
                <a:cubicBezTo>
                  <a:pt x="1405566" y="1330641"/>
                  <a:pt x="1436520" y="1363888"/>
                  <a:pt x="1466329" y="1360450"/>
                </a:cubicBezTo>
                <a:cubicBezTo>
                  <a:pt x="1485819" y="1358157"/>
                  <a:pt x="1503397" y="1353953"/>
                  <a:pt x="1503397" y="1330641"/>
                </a:cubicBezTo>
                <a:cubicBezTo>
                  <a:pt x="1503779" y="1311151"/>
                  <a:pt x="1494607" y="1288985"/>
                  <a:pt x="1475501" y="1288604"/>
                </a:cubicBezTo>
                <a:cubicBezTo>
                  <a:pt x="1355885" y="1285163"/>
                  <a:pt x="1289773" y="1159817"/>
                  <a:pt x="1165573" y="1159435"/>
                </a:cubicBezTo>
                <a:cubicBezTo>
                  <a:pt x="1091435" y="1159435"/>
                  <a:pt x="1204170" y="1088738"/>
                  <a:pt x="1141498" y="1059311"/>
                </a:cubicBezTo>
                <a:cubicBezTo>
                  <a:pt x="1127739" y="1052814"/>
                  <a:pt x="1177420" y="1042879"/>
                  <a:pt x="1199585" y="1044407"/>
                </a:cubicBezTo>
                <a:cubicBezTo>
                  <a:pt x="1221367" y="1045935"/>
                  <a:pt x="1240857" y="1064661"/>
                  <a:pt x="1267226" y="1051286"/>
                </a:cubicBezTo>
                <a:cubicBezTo>
                  <a:pt x="1281748" y="1003517"/>
                  <a:pt x="1244298" y="985938"/>
                  <a:pt x="1213342" y="972561"/>
                </a:cubicBezTo>
                <a:cubicBezTo>
                  <a:pt x="1141879" y="941607"/>
                  <a:pt x="1072327" y="904157"/>
                  <a:pt x="993986" y="893073"/>
                </a:cubicBezTo>
                <a:cubicBezTo>
                  <a:pt x="966089" y="889252"/>
                  <a:pt x="1034111" y="838042"/>
                  <a:pt x="1047486" y="820083"/>
                </a:cubicBezTo>
                <a:cubicBezTo>
                  <a:pt x="732209" y="631299"/>
                  <a:pt x="353112" y="640852"/>
                  <a:pt x="0" y="488371"/>
                </a:cubicBezTo>
                <a:cubicBezTo>
                  <a:pt x="77960" y="458564"/>
                  <a:pt x="135284" y="480346"/>
                  <a:pt x="188403" y="484933"/>
                </a:cubicBezTo>
                <a:cubicBezTo>
                  <a:pt x="321009" y="496396"/>
                  <a:pt x="452090" y="520090"/>
                  <a:pt x="584315" y="534230"/>
                </a:cubicBezTo>
                <a:cubicBezTo>
                  <a:pt x="649281" y="541108"/>
                  <a:pt x="709662" y="567096"/>
                  <a:pt x="782271" y="525824"/>
                </a:cubicBezTo>
                <a:cubicBezTo>
                  <a:pt x="830805" y="498308"/>
                  <a:pt x="908383" y="528115"/>
                  <a:pt x="967998" y="552574"/>
                </a:cubicBezTo>
                <a:cubicBezTo>
                  <a:pt x="1017296" y="572827"/>
                  <a:pt x="1064301" y="578177"/>
                  <a:pt x="1129651" y="552574"/>
                </a:cubicBezTo>
                <a:cubicBezTo>
                  <a:pt x="1070417" y="536905"/>
                  <a:pt x="1024939" y="523149"/>
                  <a:pt x="978317" y="513593"/>
                </a:cubicBezTo>
                <a:cubicBezTo>
                  <a:pt x="941248" y="505952"/>
                  <a:pt x="1029526" y="474996"/>
                  <a:pt x="1074620" y="478818"/>
                </a:cubicBezTo>
                <a:cubicBezTo>
                  <a:pt x="1137676" y="484168"/>
                  <a:pt x="1102136" y="464296"/>
                  <a:pt x="1091435" y="436781"/>
                </a:cubicBezTo>
                <a:cubicBezTo>
                  <a:pt x="1079970" y="407355"/>
                  <a:pt x="1113982" y="398184"/>
                  <a:pt x="1135383" y="404296"/>
                </a:cubicBezTo>
                <a:cubicBezTo>
                  <a:pt x="1217545" y="428374"/>
                  <a:pt x="1299326" y="385955"/>
                  <a:pt x="1384166" y="420349"/>
                </a:cubicBezTo>
                <a:cubicBezTo>
                  <a:pt x="1362764" y="335509"/>
                  <a:pt x="1316523" y="298440"/>
                  <a:pt x="1219839" y="286593"/>
                </a:cubicBezTo>
                <a:cubicBezTo>
                  <a:pt x="1183533" y="282009"/>
                  <a:pt x="1145701" y="288887"/>
                  <a:pt x="1114364" y="264428"/>
                </a:cubicBezTo>
                <a:cubicBezTo>
                  <a:pt x="1096402" y="250290"/>
                  <a:pt x="1076148" y="233474"/>
                  <a:pt x="1090289" y="207487"/>
                </a:cubicBezTo>
                <a:cubicBezTo>
                  <a:pt x="1100223" y="189144"/>
                  <a:pt x="1121626" y="189144"/>
                  <a:pt x="1139204" y="195259"/>
                </a:cubicBezTo>
                <a:cubicBezTo>
                  <a:pt x="1217929" y="222393"/>
                  <a:pt x="1300091" y="232328"/>
                  <a:pt x="1382254" y="242265"/>
                </a:cubicBezTo>
                <a:cubicBezTo>
                  <a:pt x="1394866" y="243793"/>
                  <a:pt x="1409004" y="248762"/>
                  <a:pt x="1423145" y="223537"/>
                </a:cubicBezTo>
                <a:cubicBezTo>
                  <a:pt x="1269520" y="182647"/>
                  <a:pt x="1123536" y="124559"/>
                  <a:pt x="965705" y="102013"/>
                </a:cubicBezTo>
                <a:cubicBezTo>
                  <a:pt x="967998" y="91312"/>
                  <a:pt x="970292" y="80612"/>
                  <a:pt x="972586" y="69912"/>
                </a:cubicBezTo>
                <a:cubicBezTo>
                  <a:pt x="1096020" y="85197"/>
                  <a:pt x="1219457" y="100484"/>
                  <a:pt x="1375376" y="119593"/>
                </a:cubicBezTo>
                <a:cubicBezTo>
                  <a:pt x="1279454" y="58828"/>
                  <a:pt x="1188885" y="79084"/>
                  <a:pt x="1117804" y="25200"/>
                </a:cubicBezTo>
                <a:cubicBezTo>
                  <a:pt x="1131179" y="4755"/>
                  <a:pt x="1147325" y="-405"/>
                  <a:pt x="1164045" y="25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CA3CFD1-15C7-979F-A478-8FE9B7915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>
                <a:latin typeface="+mn-lt"/>
              </a:rPr>
              <a:t>String Templates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6895E22-BD87-7D61-8EB0-844A4D833A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469" y="1451156"/>
            <a:ext cx="10515600" cy="4351338"/>
          </a:xfrm>
        </p:spPr>
        <p:txBody>
          <a:bodyPr>
            <a:normAutofit fontScale="77500" lnSpcReduction="20000"/>
          </a:bodyPr>
          <a:lstStyle/>
          <a:p>
            <a:pPr rtl="0" fontAlgn="base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GB" sz="2800" b="0" i="1" dirty="0">
                <a:effectLst/>
                <a:latin typeface="-apple-system"/>
              </a:rPr>
              <a:t>template expression</a:t>
            </a:r>
            <a:r>
              <a:rPr lang="en-GB" dirty="0">
                <a:latin typeface="-apple-system"/>
              </a:rPr>
              <a:t>:</a:t>
            </a:r>
            <a:r>
              <a:rPr lang="en-GB" sz="2800" b="0" i="0" dirty="0">
                <a:effectLst/>
                <a:latin typeface="-apple-system"/>
              </a:rPr>
              <a:t> a programmable way of safely interpolating expressions in String literals.</a:t>
            </a:r>
          </a:p>
          <a:p>
            <a:pPr lvl="1"/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 </a:t>
            </a:r>
            <a:r>
              <a:rPr lang="en-GB" b="0" i="1" dirty="0">
                <a:effectLst/>
                <a:latin typeface="-apple-system"/>
              </a:rPr>
              <a:t>template processor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  <a:r>
              <a:rPr lang="en-GB" sz="3600" b="0" dirty="0">
                <a:solidFill>
                  <a:srgbClr val="7030A0"/>
                </a:solidFill>
                <a:effectLst/>
                <a:latin typeface="-apple-system"/>
              </a:rPr>
              <a:t>.</a:t>
            </a:r>
            <a:r>
              <a:rPr lang="en-GB" b="0" dirty="0">
                <a:solidFill>
                  <a:srgbClr val="FF0000"/>
                </a:solidFill>
                <a:effectLst/>
                <a:latin typeface="-apple-system"/>
              </a:rPr>
              <a:t>[</a:t>
            </a:r>
            <a:r>
              <a:rPr lang="en-GB" b="0" i="0" dirty="0">
                <a:effectLst/>
                <a:latin typeface="-apple-system"/>
              </a:rPr>
              <a:t>A template containing wrapped expressions like \{</a:t>
            </a:r>
            <a:r>
              <a:rPr lang="en-GB" b="0" i="0" dirty="0" err="1">
                <a:effectLst/>
                <a:latin typeface="-apple-system"/>
              </a:rPr>
              <a:t>varName</a:t>
            </a:r>
            <a:r>
              <a:rPr lang="en-GB" b="0" i="0" dirty="0">
                <a:effectLst/>
                <a:latin typeface="-apple-system"/>
              </a:rPr>
              <a:t>}</a:t>
            </a:r>
            <a:r>
              <a:rPr lang="en-GB" b="0" i="0" dirty="0">
                <a:solidFill>
                  <a:srgbClr val="FF0000"/>
                </a:solidFill>
                <a:effectLst/>
                <a:latin typeface="-apple-system"/>
              </a:rPr>
              <a:t>]</a:t>
            </a: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lvl="1"/>
            <a:endParaRPr lang="en-GB" b="0" i="0" dirty="0">
              <a:solidFill>
                <a:srgbClr val="FF0000"/>
              </a:solidFill>
              <a:effectLst/>
              <a:latin typeface="-apple-system"/>
            </a:endParaRPr>
          </a:p>
          <a:p>
            <a:pPr lvl="1"/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pPr marL="0" indent="0">
              <a:buNone/>
            </a:pPr>
            <a:endParaRPr lang="en-GB" dirty="0">
              <a:solidFill>
                <a:srgbClr val="FF0000"/>
              </a:solidFill>
              <a:latin typeface="-apple-system"/>
            </a:endParaRPr>
          </a:p>
          <a:p>
            <a:r>
              <a:rPr lang="en-GB" dirty="0">
                <a:solidFill>
                  <a:srgbClr val="FF0000"/>
                </a:solidFill>
                <a:latin typeface="-apple-system"/>
              </a:rPr>
              <a:t>STR - </a:t>
            </a:r>
            <a:r>
              <a:rPr lang="en-US" dirty="0"/>
              <a:t>The Java compiler automatically imports it in any Java class. It is called a </a:t>
            </a:r>
            <a:r>
              <a:rPr lang="en-US" i="1" dirty="0"/>
              <a:t>template processor. </a:t>
            </a:r>
          </a:p>
          <a:p>
            <a:r>
              <a:rPr lang="en-US" dirty="0"/>
              <a:t>Developers can create their own processors by implementing </a:t>
            </a:r>
            <a:r>
              <a:rPr lang="en-GB" b="0" i="0" u="none" strike="noStrike" dirty="0">
                <a:effectLst/>
                <a:latin typeface="-apple-system"/>
                <a:hlinkClick r:id="rId3"/>
              </a:rPr>
              <a:t>java.lang.StringTemplate.Processor</a:t>
            </a:r>
            <a:endParaRPr lang="en-US" i="1" dirty="0"/>
          </a:p>
        </p:txBody>
      </p:sp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DE43E702-0041-21A7-6535-54475CD31D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469" y="2950731"/>
            <a:ext cx="10375193" cy="135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4692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EC7823C-FDD6-429C-986C-063FDEBF9E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651F5E-0457-4065-ACB2-8B81590C20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1050098" flipH="1" flipV="1">
            <a:off x="-160709" y="3977842"/>
            <a:ext cx="7507400" cy="3166385"/>
          </a:xfrm>
          <a:custGeom>
            <a:avLst/>
            <a:gdLst>
              <a:gd name="connsiteX0" fmla="*/ 5497485 w 7507400"/>
              <a:gd name="connsiteY0" fmla="*/ 2912009 h 3166385"/>
              <a:gd name="connsiteX1" fmla="*/ 7034681 w 7507400"/>
              <a:gd name="connsiteY1" fmla="*/ 3151263 h 3166385"/>
              <a:gd name="connsiteX2" fmla="*/ 7137723 w 7507400"/>
              <a:gd name="connsiteY2" fmla="*/ 3166385 h 3166385"/>
              <a:gd name="connsiteX3" fmla="*/ 7507400 w 7507400"/>
              <a:gd name="connsiteY3" fmla="*/ 875071 h 3166385"/>
              <a:gd name="connsiteX4" fmla="*/ 2083578 w 7507400"/>
              <a:gd name="connsiteY4" fmla="*/ 0 h 3166385"/>
              <a:gd name="connsiteX5" fmla="*/ 2023081 w 7507400"/>
              <a:gd name="connsiteY5" fmla="*/ 5468 h 3166385"/>
              <a:gd name="connsiteX6" fmla="*/ 1865374 w 7507400"/>
              <a:gd name="connsiteY6" fmla="*/ 76313 h 3166385"/>
              <a:gd name="connsiteX7" fmla="*/ 1634010 w 7507400"/>
              <a:gd name="connsiteY7" fmla="*/ 119359 h 3166385"/>
              <a:gd name="connsiteX8" fmla="*/ 1388186 w 7507400"/>
              <a:gd name="connsiteY8" fmla="*/ 130121 h 3166385"/>
              <a:gd name="connsiteX9" fmla="*/ 1330344 w 7507400"/>
              <a:gd name="connsiteY9" fmla="*/ 198275 h 3166385"/>
              <a:gd name="connsiteX10" fmla="*/ 1406262 w 7507400"/>
              <a:gd name="connsiteY10" fmla="*/ 270018 h 3166385"/>
              <a:gd name="connsiteX11" fmla="*/ 1521942 w 7507400"/>
              <a:gd name="connsiteY11" fmla="*/ 277191 h 3166385"/>
              <a:gd name="connsiteX12" fmla="*/ 2212420 w 7507400"/>
              <a:gd name="connsiteY12" fmla="*/ 295128 h 3166385"/>
              <a:gd name="connsiteX13" fmla="*/ 0 w 7507400"/>
              <a:gd name="connsiteY13" fmla="*/ 452960 h 3166385"/>
              <a:gd name="connsiteX14" fmla="*/ 300051 w 7507400"/>
              <a:gd name="connsiteY14" fmla="*/ 549813 h 3166385"/>
              <a:gd name="connsiteX15" fmla="*/ 401272 w 7507400"/>
              <a:gd name="connsiteY15" fmla="*/ 815258 h 3166385"/>
              <a:gd name="connsiteX16" fmla="*/ 770008 w 7507400"/>
              <a:gd name="connsiteY16" fmla="*/ 965917 h 3166385"/>
              <a:gd name="connsiteX17" fmla="*/ 1008605 w 7507400"/>
              <a:gd name="connsiteY17" fmla="*/ 1019724 h 3166385"/>
              <a:gd name="connsiteX18" fmla="*/ 1554478 w 7507400"/>
              <a:gd name="connsiteY18" fmla="*/ 1098641 h 3166385"/>
              <a:gd name="connsiteX19" fmla="*/ 1634010 w 7507400"/>
              <a:gd name="connsiteY19" fmla="*/ 1227777 h 3166385"/>
              <a:gd name="connsiteX20" fmla="*/ 1702696 w 7507400"/>
              <a:gd name="connsiteY20" fmla="*/ 1371261 h 3166385"/>
              <a:gd name="connsiteX21" fmla="*/ 1847299 w 7507400"/>
              <a:gd name="connsiteY21" fmla="*/ 1464526 h 3166385"/>
              <a:gd name="connsiteX22" fmla="*/ 723015 w 7507400"/>
              <a:gd name="connsiteY22" fmla="*/ 1450177 h 3166385"/>
              <a:gd name="connsiteX23" fmla="*/ 1991901 w 7507400"/>
              <a:gd name="connsiteY23" fmla="*/ 1751495 h 3166385"/>
              <a:gd name="connsiteX24" fmla="*/ 1879835 w 7507400"/>
              <a:gd name="connsiteY24" fmla="*/ 1869870 h 3166385"/>
              <a:gd name="connsiteX25" fmla="*/ 2573927 w 7507400"/>
              <a:gd name="connsiteY25" fmla="*/ 2031290 h 3166385"/>
              <a:gd name="connsiteX26" fmla="*/ 2201575 w 7507400"/>
              <a:gd name="connsiteY26" fmla="*/ 2049225 h 3166385"/>
              <a:gd name="connsiteX27" fmla="*/ 4367000 w 7507400"/>
              <a:gd name="connsiteY27" fmla="*/ 2723602 h 3166385"/>
              <a:gd name="connsiteX28" fmla="*/ 5497485 w 7507400"/>
              <a:gd name="connsiteY28" fmla="*/ 2912009 h 31663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7507400" h="3166385">
                <a:moveTo>
                  <a:pt x="5497485" y="2912009"/>
                </a:moveTo>
                <a:cubicBezTo>
                  <a:pt x="6033497" y="2998226"/>
                  <a:pt x="6619155" y="3089592"/>
                  <a:pt x="7034681" y="3151263"/>
                </a:cubicBezTo>
                <a:lnTo>
                  <a:pt x="7137723" y="3166385"/>
                </a:lnTo>
                <a:lnTo>
                  <a:pt x="7507400" y="875071"/>
                </a:lnTo>
                <a:lnTo>
                  <a:pt x="2083578" y="0"/>
                </a:lnTo>
                <a:lnTo>
                  <a:pt x="2023081" y="5468"/>
                </a:lnTo>
                <a:cubicBezTo>
                  <a:pt x="1965692" y="12642"/>
                  <a:pt x="1910562" y="27887"/>
                  <a:pt x="1865374" y="76313"/>
                </a:cubicBezTo>
                <a:cubicBezTo>
                  <a:pt x="1796688" y="151642"/>
                  <a:pt x="1724387" y="162404"/>
                  <a:pt x="1634010" y="119359"/>
                </a:cubicBezTo>
                <a:cubicBezTo>
                  <a:pt x="1554478" y="79900"/>
                  <a:pt x="1467718" y="90662"/>
                  <a:pt x="1388186" y="130121"/>
                </a:cubicBezTo>
                <a:cubicBezTo>
                  <a:pt x="1359266" y="144469"/>
                  <a:pt x="1330344" y="162404"/>
                  <a:pt x="1330344" y="198275"/>
                </a:cubicBezTo>
                <a:cubicBezTo>
                  <a:pt x="1330344" y="248495"/>
                  <a:pt x="1366496" y="262843"/>
                  <a:pt x="1406262" y="270018"/>
                </a:cubicBezTo>
                <a:cubicBezTo>
                  <a:pt x="1442412" y="277191"/>
                  <a:pt x="1485792" y="284366"/>
                  <a:pt x="1521942" y="277191"/>
                </a:cubicBezTo>
                <a:cubicBezTo>
                  <a:pt x="1753307" y="237734"/>
                  <a:pt x="1981057" y="302301"/>
                  <a:pt x="2212420" y="295128"/>
                </a:cubicBezTo>
                <a:cubicBezTo>
                  <a:pt x="1485792" y="449373"/>
                  <a:pt x="751934" y="399154"/>
                  <a:pt x="0" y="452960"/>
                </a:cubicBezTo>
                <a:cubicBezTo>
                  <a:pt x="97608" y="560573"/>
                  <a:pt x="224135" y="470896"/>
                  <a:pt x="300051" y="549813"/>
                </a:cubicBezTo>
                <a:cubicBezTo>
                  <a:pt x="227750" y="714820"/>
                  <a:pt x="256671" y="804497"/>
                  <a:pt x="401272" y="815258"/>
                </a:cubicBezTo>
                <a:cubicBezTo>
                  <a:pt x="542261" y="826019"/>
                  <a:pt x="694093" y="768625"/>
                  <a:pt x="770008" y="965917"/>
                </a:cubicBezTo>
                <a:cubicBezTo>
                  <a:pt x="791699" y="1026898"/>
                  <a:pt x="925458" y="1008963"/>
                  <a:pt x="1008605" y="1019724"/>
                </a:cubicBezTo>
                <a:cubicBezTo>
                  <a:pt x="1189357" y="1044833"/>
                  <a:pt x="1380957" y="1019724"/>
                  <a:pt x="1554478" y="1098641"/>
                </a:cubicBezTo>
                <a:cubicBezTo>
                  <a:pt x="1623165" y="1127337"/>
                  <a:pt x="1670160" y="1148860"/>
                  <a:pt x="1634010" y="1227777"/>
                </a:cubicBezTo>
                <a:cubicBezTo>
                  <a:pt x="1597859" y="1310280"/>
                  <a:pt x="1644855" y="1338976"/>
                  <a:pt x="1702696" y="1371261"/>
                </a:cubicBezTo>
                <a:cubicBezTo>
                  <a:pt x="1746077" y="1396370"/>
                  <a:pt x="1811148" y="1389197"/>
                  <a:pt x="1847299" y="1464526"/>
                </a:cubicBezTo>
                <a:cubicBezTo>
                  <a:pt x="1467717" y="1453764"/>
                  <a:pt x="1098981" y="1392783"/>
                  <a:pt x="723015" y="1450177"/>
                </a:cubicBezTo>
                <a:cubicBezTo>
                  <a:pt x="1135131" y="1593662"/>
                  <a:pt x="1587014" y="1586487"/>
                  <a:pt x="1991901" y="1751495"/>
                </a:cubicBezTo>
                <a:cubicBezTo>
                  <a:pt x="1977441" y="1808889"/>
                  <a:pt x="1883449" y="1783778"/>
                  <a:pt x="1879835" y="1869870"/>
                </a:cubicBezTo>
                <a:cubicBezTo>
                  <a:pt x="2093123" y="1959548"/>
                  <a:pt x="2349794" y="1898566"/>
                  <a:pt x="2573927" y="2031290"/>
                </a:cubicBezTo>
                <a:cubicBezTo>
                  <a:pt x="2443785" y="2092271"/>
                  <a:pt x="2324488" y="1991831"/>
                  <a:pt x="2201575" y="2049225"/>
                </a:cubicBezTo>
                <a:cubicBezTo>
                  <a:pt x="2241342" y="2135316"/>
                  <a:pt x="4041644" y="2666208"/>
                  <a:pt x="4367000" y="2723602"/>
                </a:cubicBezTo>
                <a:cubicBezTo>
                  <a:pt x="4615085" y="2767993"/>
                  <a:pt x="5038048" y="2838109"/>
                  <a:pt x="5497485" y="2912009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8BCDEE-D645-5457-C206-C311207E9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5133" y="326413"/>
            <a:ext cx="11066416" cy="122286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Sequenced Collections</a:t>
            </a:r>
            <a:endParaRPr lang="en-US" sz="52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211A625A-74AF-6D65-9C71-13163F8F5F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221" y="1980474"/>
            <a:ext cx="8111853" cy="2515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77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1293</TotalTime>
  <Words>671</Words>
  <Application>Microsoft Macintosh PowerPoint</Application>
  <PresentationFormat>Widescreen</PresentationFormat>
  <Paragraphs>94</Paragraphs>
  <Slides>17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-apple-system</vt:lpstr>
      <vt:lpstr>Arial</vt:lpstr>
      <vt:lpstr>Calibri</vt:lpstr>
      <vt:lpstr>Calibri Light</vt:lpstr>
      <vt:lpstr>Courier New</vt:lpstr>
      <vt:lpstr>Lato</vt:lpstr>
      <vt:lpstr>Source Code Pro</vt:lpstr>
      <vt:lpstr>Wingdings</vt:lpstr>
      <vt:lpstr>Office Theme</vt:lpstr>
      <vt:lpstr>Introducing: Java 21 &amp; Maven 4</vt:lpstr>
      <vt:lpstr>Agenda</vt:lpstr>
      <vt:lpstr>Project Structure</vt:lpstr>
      <vt:lpstr>Maven 4 - what’s new (1)</vt:lpstr>
      <vt:lpstr>Maven 4 - what’s new (2)</vt:lpstr>
      <vt:lpstr>Java 21 - Projects</vt:lpstr>
      <vt:lpstr>PowerPoint Presentation</vt:lpstr>
      <vt:lpstr>String Templates</vt:lpstr>
      <vt:lpstr>Sequenced Collections</vt:lpstr>
      <vt:lpstr>ZGC</vt:lpstr>
      <vt:lpstr>Key Encapsulation Mechanism API </vt:lpstr>
      <vt:lpstr>Virtual threads</vt:lpstr>
      <vt:lpstr>Scoped Values</vt:lpstr>
      <vt:lpstr>Foreign Function &amp; Memory API</vt:lpstr>
      <vt:lpstr>Vector API</vt:lpstr>
      <vt:lpstr>Play Time (aka. demo)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Introducing: Java 21 &amp; Maven 4</dc:title>
  <dc:creator>Iuliana Cosmina</dc:creator>
  <cp:lastModifiedBy>Iuliana Cosmina</cp:lastModifiedBy>
  <cp:revision>4</cp:revision>
  <dcterms:created xsi:type="dcterms:W3CDTF">2023-10-03T14:55:59Z</dcterms:created>
  <dcterms:modified xsi:type="dcterms:W3CDTF">2023-10-04T12:31:38Z</dcterms:modified>
</cp:coreProperties>
</file>