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0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74157"/>
  </p:normalViewPr>
  <p:slideViewPr>
    <p:cSldViewPr snapToGrid="0">
      <p:cViewPr varScale="1">
        <p:scale>
          <a:sx n="69" d="100"/>
          <a:sy n="69" d="100"/>
        </p:scale>
        <p:origin x="23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E309A-7A60-DC46-A116-E07ABADAD36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38A82-0D20-3D4A-B4B7-58B5112F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Long Term Commercial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0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33.3 % - Preview</a:t>
            </a:r>
          </a:p>
          <a:p>
            <a:r>
              <a:rPr lang="en-US" dirty="0"/>
              <a:t>13.3 % - Deprecations</a:t>
            </a:r>
          </a:p>
          <a:p>
            <a:r>
              <a:rPr lang="en-US" dirty="0"/>
              <a:t>56.6% - Valuable deliveries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Multi-module with inter-module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C370-EC9E-42DA-17EC-B6843FE1A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DACB6-46DF-527D-FA01-F818C069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8913-C58B-3505-476B-84D7F7A1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8779-64E4-91EB-3292-4FC06DCB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9A9-66DA-BC3B-59B3-0649CE8A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81C-8147-0556-28A4-BB2A998F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BCBC0-E359-ECFF-AA54-22ED2576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BDEE-887E-D24B-DF26-634F8391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F4CA-2844-C611-1DD9-402FC721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538F-8F50-6A76-466D-E23FA600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99779-7B0F-D519-51D5-E3C465970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3743D-6A81-A20D-450F-F01B0211F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BB379-075F-9BD1-FE2C-0D094D1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D0C1C-209A-B3C8-5ACE-5B127A08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16086-68B0-2364-D4DF-FA402EAD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3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1FF2-0C6D-166F-4E00-DE124D7D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02AB-1391-758F-ECCA-AB655BF2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61B9-E902-E841-F721-661A1960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7CC1-D9AB-C9A6-5D87-78A1277D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ED7D-DB9E-783B-B3C8-A911B4D0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72F6-2456-5490-ECC9-5318DCEE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25A3-8C1F-97E1-EA4E-AFF87D2E8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CF1F-F736-71E0-791D-F16AAE50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28325-D0A7-8442-DBEA-DA37597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B8F2D-9B42-A67C-A307-61AFCCFC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1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300B-3C90-49F3-0341-7FCFF735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5398-8AA9-C3BB-56BC-592601305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E1DB9-5523-FC8D-7086-0D6266AAA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F1F96-DB97-69B4-3CEE-8B743CEE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31F35-6239-6B00-0E7F-15071189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55D01-B9AE-5922-E409-FBB9AFE2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75F7-F061-2F89-F340-7CC9599B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E386-E943-21AD-9116-7FE211ED5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EF10D-A5A3-6A52-F34B-B1D5558EA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D01F7-130F-2551-4497-538798CA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EBFF8-9AFC-5CEA-D84D-25307224A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06DA6-A847-8F9B-3177-9466823F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D0618-ED6C-EAF4-232D-3F4D12B8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A8B02-518B-48D2-6470-A0BE9523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61E1-0AAE-6DB0-4072-35909290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42949-EA39-695C-B811-81FFA10D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46FA2-3D7B-D2B4-56B4-987C99A5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E640C-206A-3CFD-143D-C49CB68F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E7BFA-1949-BF83-31EA-BEA9FB4B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F33CA-4C07-FF41-CBF4-DA8B6465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DAEAC-67C8-BAE5-7F75-9CEF7EC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9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C851-A6EE-EBA8-26AD-9E1F87F4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8AC3-8388-F34F-CA4C-689BBAD3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F5848-5F35-9854-B550-283708FBB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CCB4-4D77-45E4-6323-E8CBB725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FDC4F-5E63-6C45-C2CD-049B1F5A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57024-83E2-E48D-537C-9EFC5E19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7F3C-1D9E-3793-2687-00A39910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A8D0C-80A2-A1D7-BAD3-8C1EEAEDF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5DE0C-9363-2DAC-71AE-549063F9D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B23A6-1FCF-9A1D-4959-1A2F236F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3BD45-FB92-E3B6-8490-C2943C60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F4D07-4830-A295-5D05-19290146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5D733-1ABB-F63A-CA18-5514DEF3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773B1-74CA-D1F2-7B83-4586C307F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2D76-4C36-31FD-F136-1455D0E78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9761-C2A7-844A-B0A4-477EF3BF3F07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A4A5-686F-D690-29DC-0C05B6F32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EC66-C2A1-D2AA-18A6-1A2D0BBD7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689880/jdk-21-the-new-features-in-java-21.html" TargetMode="External"/><Relationship Id="rId2" Type="http://schemas.openxmlformats.org/officeDocument/2006/relationships/hyperlink" Target="https://openjdk.org/projects/jdk/21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arten.mulders.it/2020/11/whats-new-in-maven-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59316-5A2C-518F-B0E7-1E4ACC09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42190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Introducing:</a:t>
            </a:r>
            <a:br>
              <a:rPr lang="en-US" sz="4400" b="1" dirty="0"/>
            </a:br>
            <a:r>
              <a:rPr lang="en-US" sz="4400" b="1" dirty="0"/>
              <a:t>Java 21 &amp; Maven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2145F-1ECC-374F-7C64-17D8F4536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GB" b="0" i="0" u="none" strike="noStrike" dirty="0" err="1">
                <a:effectLst/>
                <a:latin typeface="Lato" panose="020F0502020204030204" pitchFamily="34" charset="0"/>
              </a:rPr>
              <a:t>Iuliana</a:t>
            </a:r>
            <a:r>
              <a:rPr lang="en-GB" b="0" i="0" u="none" strike="noStrike" dirty="0">
                <a:effectLst/>
                <a:latin typeface="Lato" panose="020F0502020204030204" pitchFamily="34" charset="0"/>
              </a:rPr>
              <a:t> </a:t>
            </a:r>
            <a:r>
              <a:rPr lang="en-GB" b="0" i="0" u="none" strike="noStrike" dirty="0" err="1">
                <a:effectLst/>
                <a:latin typeface="Lato" panose="020F0502020204030204" pitchFamily="34" charset="0"/>
              </a:rPr>
              <a:t>Cosmina</a:t>
            </a:r>
            <a:r>
              <a:rPr lang="en-GB" b="0" i="0" u="none" strike="noStrike" dirty="0">
                <a:effectLst/>
                <a:latin typeface="Lato" panose="020F0502020204030204" pitchFamily="34" charset="0"/>
              </a:rPr>
              <a:t>, Oct 2023</a:t>
            </a:r>
            <a:endParaRPr lang="en-US" dirty="0"/>
          </a:p>
        </p:txBody>
      </p:sp>
      <p:pic>
        <p:nvPicPr>
          <p:cNvPr id="1026" name="Picture 2" descr="Cute yellow robot">
            <a:extLst>
              <a:ext uri="{FF2B5EF4-FFF2-40B4-BE49-F238E27FC236}">
                <a16:creationId xmlns:a16="http://schemas.microsoft.com/office/drawing/2014/main" id="{410B4A7E-9E36-D16F-F8F9-5D950F941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4" r="-1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91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2E28A-2184-C132-339A-5B5E2747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35" y="1226962"/>
            <a:ext cx="4482111" cy="3527214"/>
          </a:xfrm>
        </p:spPr>
        <p:txBody>
          <a:bodyPr anchor="t">
            <a:normAutofit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C824-7E13-4EDE-A68C-2C35B4FE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559" y="2499709"/>
            <a:ext cx="5257804" cy="3929186"/>
          </a:xfrm>
        </p:spPr>
        <p:txBody>
          <a:bodyPr anchor="t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Maven 4 - what’s new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Java 21 – goodies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3200" dirty="0"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Play time</a:t>
            </a:r>
          </a:p>
        </p:txBody>
      </p:sp>
    </p:spTree>
    <p:extLst>
      <p:ext uri="{BB962C8B-B14F-4D97-AF65-F5344CB8AC3E}">
        <p14:creationId xmlns:p14="http://schemas.microsoft.com/office/powerpoint/2010/main" val="370478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1CE323-A659-BFB4-B0D1-204E9D24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Maven 4 - what’s new (general)</a:t>
            </a:r>
            <a:endParaRPr 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DA7E76-5032-B314-5193-671D60CB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1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parent/dependency versioning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Checksum mismatches fail the build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specific 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settings.xml</a:t>
            </a:r>
            <a:endParaRPr lang="en-GB" sz="3200" b="0" i="0" u="none" strike="noStrike" dirty="0">
              <a:effectLst/>
              <a:latin typeface="Courier New" panose="02070309020205020404" pitchFamily="49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Comments in 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mvn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maven.config</a:t>
            </a:r>
            <a:endParaRPr lang="en-GB" sz="32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New CLI options</a:t>
            </a:r>
          </a:p>
          <a:p>
            <a:pPr lvl="2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5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fos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WARN/ -fail-on-severity WARN</a:t>
            </a:r>
          </a:p>
          <a:p>
            <a:pPr marL="914400" lvl="2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-r / --resume #resume build from last failure point</a:t>
            </a:r>
          </a:p>
          <a:p>
            <a:pPr lvl="2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2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Compatible with Maven 3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Root-reactor aware subfolder builds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1798C8-7A4B-A19B-B43C-3BA8AB7A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Maven 4 - what’s new (multi-module)</a:t>
            </a:r>
            <a:endParaRPr 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F5369B-4AF2-00A3-542C-355B20159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715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Identifier for root pom: </a:t>
            </a:r>
          </a:p>
          <a:p>
            <a:pPr marL="457200" lvl="1" indent="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0" i="0" u="none" strike="noStrike" dirty="0">
                <a:solidFill>
                  <a:srgbClr val="080808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lang="en-GB" sz="3200" b="1" i="0" u="none" strike="noStrike" dirty="0">
                <a:solidFill>
                  <a:srgbClr val="080808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GB" sz="3200" b="1" i="0" u="none" strike="noStrike" dirty="0">
                <a:solidFill>
                  <a:srgbClr val="0033B3"/>
                </a:solidFill>
                <a:effectLst/>
                <a:latin typeface="Courier New" panose="02070309020205020404" pitchFamily="49" charset="0"/>
              </a:rPr>
              <a:t>project </a:t>
            </a:r>
            <a:r>
              <a:rPr lang="en-GB" sz="3200" b="1" i="0" u="none" strike="noStrike" dirty="0">
                <a:solidFill>
                  <a:srgbClr val="174AD4"/>
                </a:solidFill>
                <a:effectLst/>
                <a:latin typeface="Courier New" panose="02070309020205020404" pitchFamily="49" charset="0"/>
              </a:rPr>
              <a:t>root </a:t>
            </a:r>
            <a:r>
              <a:rPr lang="en-GB" sz="3200" b="1" i="0" u="none" strike="noStrike" dirty="0">
                <a:solidFill>
                  <a:srgbClr val="067D17"/>
                </a:solidFill>
                <a:effectLst/>
                <a:latin typeface="Courier New" panose="02070309020205020404" pitchFamily="49" charset="0"/>
              </a:rPr>
              <a:t>="true" …/&gt;</a:t>
            </a:r>
            <a:endParaRPr lang="en-GB" sz="32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5715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marL="5715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Improvements of build times </a:t>
            </a:r>
          </a:p>
          <a:p>
            <a:pPr lvl="1" rt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effectLst/>
                <a:latin typeface="Lato" panose="020F0502020204030203" pitchFamily="34" charset="0"/>
              </a:rPr>
              <a:t>automatically detect modules that can be built in parallel</a:t>
            </a:r>
          </a:p>
          <a:p>
            <a:pPr lvl="1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effectLst/>
                <a:latin typeface="Lato" panose="020F0502020204030203" pitchFamily="34" charset="0"/>
              </a:rPr>
              <a:t>better &amp; faster recovery from failures during parallel builds</a:t>
            </a:r>
          </a:p>
          <a:p>
            <a:pPr>
              <a:buFont typeface="Wingdings" pitchFamily="2" charset="2"/>
              <a:buChar char="Ø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349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3406AC-F81E-265A-45E9-365C9A73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Java 21 - Projects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EA641B-D531-D690-23D4-48136CE8A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Amber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evolution of the Java language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Leyden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improvement of start-up time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Panama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– performance improvement of I/O operations (Java-Native platform changes </a:t>
            </a:r>
            <a:r>
              <a:rPr lang="en-GB" sz="4000" b="0" i="0" u="none" strike="noStrike" dirty="0" err="1">
                <a:effectLst/>
                <a:latin typeface="Lato" panose="020F0502020204030203" pitchFamily="34" charset="0"/>
              </a:rPr>
              <a:t>GraalVM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)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Valhalla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– improvement of the Java object model to use of memory more efficiently</a:t>
            </a: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Loom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massively scale lightweight threads</a:t>
            </a:r>
          </a:p>
          <a:p>
            <a:pPr>
              <a:lnSpc>
                <a:spcPct val="100000"/>
              </a:lnSpc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ZGC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scalable low latency garbage collector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2820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AF73B4-E936-B7C3-2737-425BD26E6B26}"/>
              </a:ext>
            </a:extLst>
          </p:cNvPr>
          <p:cNvSpPr txBox="1">
            <a:spLocks/>
          </p:cNvSpPr>
          <p:nvPr/>
        </p:nvSpPr>
        <p:spPr>
          <a:xfrm>
            <a:off x="595184" y="2750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Java 21 - JEPS</a:t>
            </a:r>
          </a:p>
        </p:txBody>
      </p:sp>
      <p:pic>
        <p:nvPicPr>
          <p:cNvPr id="11" name="Picture 10" descr="A screenshot of a web page&#10;&#10;Description automatically generated">
            <a:extLst>
              <a:ext uri="{FF2B5EF4-FFF2-40B4-BE49-F238E27FC236}">
                <a16:creationId xmlns:a16="http://schemas.microsoft.com/office/drawing/2014/main" id="{D5AA4E0A-7294-41C1-A2A9-F3BB1694F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16" y="1242172"/>
            <a:ext cx="10193789" cy="53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8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9E0BB-A992-45F3-0954-8183005B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Play Time</a:t>
            </a:r>
            <a:b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i="1" dirty="0"/>
              <a:t>(aka. demo)</a:t>
            </a:r>
            <a:endParaRPr lang="en-US" sz="7200" b="1" i="1" kern="1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9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38AF-B22F-BEC4-4401-652D7A7F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pic>
        <p:nvPicPr>
          <p:cNvPr id="5" name="Content Placeholder 4" descr="A diagram of a child project&#10;&#10;Description automatically generated">
            <a:extLst>
              <a:ext uri="{FF2B5EF4-FFF2-40B4-BE49-F238E27FC236}">
                <a16:creationId xmlns:a16="http://schemas.microsoft.com/office/drawing/2014/main" id="{31079F91-F872-A05B-CEE8-25E6E080C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732" y="1825625"/>
            <a:ext cx="9620536" cy="4351338"/>
          </a:xfrm>
        </p:spPr>
      </p:pic>
    </p:spTree>
    <p:extLst>
      <p:ext uri="{BB962C8B-B14F-4D97-AF65-F5344CB8AC3E}">
        <p14:creationId xmlns:p14="http://schemas.microsoft.com/office/powerpoint/2010/main" val="352292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527E1-CEBE-7749-EC6A-63288594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9B68-FFA4-44F8-F4D2-3564DA03C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2"/>
              </a:rPr>
              <a:t>https://openjdk.org/projects/jdk/21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https://www.infoworld.com/article/3689880/jdk-21-the-new-features-in-java-21.html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https://maarten.mulders.it/2020/11/whats-new-in-maven-4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268</Words>
  <Application>Microsoft Macintosh PowerPoint</Application>
  <PresentationFormat>Widescreen</PresentationFormat>
  <Paragraphs>49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Lato</vt:lpstr>
      <vt:lpstr>Wingdings</vt:lpstr>
      <vt:lpstr>Office Theme</vt:lpstr>
      <vt:lpstr>Introducing: Java 21 &amp; Maven 4</vt:lpstr>
      <vt:lpstr>Agenda</vt:lpstr>
      <vt:lpstr>Maven 4 - what’s new (general)</vt:lpstr>
      <vt:lpstr>Maven 4 - what’s new (multi-module)</vt:lpstr>
      <vt:lpstr>Java 21 - Projects</vt:lpstr>
      <vt:lpstr>PowerPoint Presentation</vt:lpstr>
      <vt:lpstr>Play Time (aka. demo)</vt:lpstr>
      <vt:lpstr>Project Structure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Introducing: Java 21 &amp; Maven 4</dc:title>
  <dc:creator>Iuliana Cosmina</dc:creator>
  <cp:lastModifiedBy>Iuliana Cosmina</cp:lastModifiedBy>
  <cp:revision>2</cp:revision>
  <dcterms:created xsi:type="dcterms:W3CDTF">2023-10-03T14:55:59Z</dcterms:created>
  <dcterms:modified xsi:type="dcterms:W3CDTF">2023-10-03T19:17:12Z</dcterms:modified>
</cp:coreProperties>
</file>