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2E0-43E7-463F-B4CE-F98085017E0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89C2E0-43E7-463F-B4CE-F98085017E0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54E05D-9E7F-474E-9E93-A634304B20D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590800"/>
          </a:xfrm>
        </p:spPr>
        <p:txBody>
          <a:bodyPr>
            <a:noAutofit/>
          </a:bodyPr>
          <a:lstStyle/>
          <a:p>
            <a:pPr algn="ctr"/>
            <a:r>
              <a:rPr lang="ro-RO" sz="7200" b="1" dirty="0" smtClean="0"/>
              <a:t>Generare</a:t>
            </a:r>
            <a:r>
              <a:rPr lang="en-US" sz="7200" b="1" dirty="0" smtClean="0"/>
              <a:t> automat</a:t>
            </a:r>
            <a:r>
              <a:rPr lang="ro-RO" sz="7200" b="1" dirty="0" smtClean="0"/>
              <a:t>ă</a:t>
            </a:r>
            <a:r>
              <a:rPr lang="en-US" sz="7200" b="1" dirty="0" smtClean="0"/>
              <a:t> de </a:t>
            </a:r>
            <a:r>
              <a:rPr lang="ro-RO" sz="7200" b="1" dirty="0" smtClean="0"/>
              <a:t>teste</a:t>
            </a:r>
            <a:endParaRPr lang="ro-RO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7854696" cy="1981200"/>
          </a:xfrm>
        </p:spPr>
        <p:txBody>
          <a:bodyPr>
            <a:noAutofit/>
          </a:bodyPr>
          <a:lstStyle/>
          <a:p>
            <a:pPr algn="r"/>
            <a:endParaRPr lang="ro-RO" sz="3200" dirty="0" smtClean="0"/>
          </a:p>
          <a:p>
            <a:pPr algn="r"/>
            <a:endParaRPr lang="ro-RO" sz="3200" dirty="0"/>
          </a:p>
          <a:p>
            <a:pPr algn="r"/>
            <a:r>
              <a:rPr lang="en-US" sz="3600" dirty="0" smtClean="0"/>
              <a:t>Gabor </a:t>
            </a:r>
            <a:r>
              <a:rPr lang="ro-RO" sz="3600" dirty="0" smtClean="0"/>
              <a:t>Iuliana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39090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Testarea </a:t>
            </a:r>
            <a:r>
              <a:rPr lang="ro-RO" dirty="0" smtClean="0"/>
              <a:t>software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Metodologie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ro-RO" dirty="0"/>
              <a:t>generare</a:t>
            </a:r>
            <a:r>
              <a:rPr lang="en-US" dirty="0"/>
              <a:t> automat</a:t>
            </a:r>
            <a:r>
              <a:rPr lang="ro-RO" dirty="0"/>
              <a:t>ă</a:t>
            </a:r>
            <a:r>
              <a:rPr lang="en-US" dirty="0"/>
              <a:t> de </a:t>
            </a:r>
            <a:r>
              <a:rPr lang="ro-RO" dirty="0" smtClean="0"/>
              <a:t>teste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/>
              <a:t>E</a:t>
            </a:r>
            <a:r>
              <a:rPr lang="ro-RO" dirty="0" smtClean="0"/>
              <a:t>xperimente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Concluzii și întrebări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88" y="533400"/>
            <a:ext cx="8229600" cy="1143000"/>
          </a:xfrm>
        </p:spPr>
        <p:txBody>
          <a:bodyPr/>
          <a:lstStyle/>
          <a:p>
            <a:r>
              <a:rPr lang="ro-RO" dirty="0" smtClean="0"/>
              <a:t>Testarea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Testarea în prezent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Motivație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Testare automată?</a:t>
            </a:r>
            <a:endParaRPr lang="ro-RO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Scopul soluției propuse</a:t>
            </a:r>
            <a:endParaRPr lang="en-US" dirty="0"/>
          </a:p>
        </p:txBody>
      </p:sp>
      <p:pic>
        <p:nvPicPr>
          <p:cNvPr id="1026" name="Picture 2" descr="https://media-exp2.licdn.com/media/AAEAAQAAAAAAAAfvAAAAJDc0NGMxZGNkLWYyZjUtNGIxMC05ZGJmLTU4ZGRjNDFiNGM3O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4772890" cy="279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Soluția</a:t>
            </a:r>
            <a:r>
              <a:rPr lang="en-US" dirty="0" smtClean="0"/>
              <a:t> </a:t>
            </a:r>
            <a:r>
              <a:rPr lang="ro-RO" dirty="0" smtClean="0"/>
              <a:t>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2747"/>
          </a:xfrm>
        </p:spPr>
        <p:txBody>
          <a:bodyPr>
            <a:normAutofit fontScale="92500" lnSpcReduction="20000"/>
          </a:bodyPr>
          <a:lstStyle/>
          <a:p>
            <a:endParaRPr lang="ro-RO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metodologie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ro-RO" dirty="0" smtClean="0"/>
              <a:t>generare</a:t>
            </a:r>
            <a:r>
              <a:rPr lang="en-US" dirty="0" smtClean="0"/>
              <a:t> automat</a:t>
            </a:r>
            <a:r>
              <a:rPr lang="ro-RO" dirty="0" smtClean="0"/>
              <a:t>ă</a:t>
            </a:r>
            <a:r>
              <a:rPr lang="en-US" dirty="0" smtClean="0"/>
              <a:t> de </a:t>
            </a:r>
            <a:r>
              <a:rPr lang="ro-RO" dirty="0" smtClean="0"/>
              <a:t>teste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err="1" smtClean="0"/>
              <a:t>tool</a:t>
            </a:r>
            <a:endParaRPr lang="ro-RO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334900"/>
            <a:ext cx="1828799" cy="1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658358"/>
            <a:ext cx="1373820" cy="137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2052" idx="3"/>
            <a:endCxn id="2050" idx="1"/>
          </p:cNvCxnSpPr>
          <p:nvPr/>
        </p:nvCxnSpPr>
        <p:spPr>
          <a:xfrm>
            <a:off x="1678621" y="4345268"/>
            <a:ext cx="2588579" cy="1528985"/>
          </a:xfrm>
          <a:prstGeom prst="straightConnector1">
            <a:avLst/>
          </a:prstGeom>
          <a:ln w="50800" cmpd="sng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Image result for ja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1362">
            <a:off x="2237431" y="3953212"/>
            <a:ext cx="1676399" cy="103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393873" y="3544904"/>
            <a:ext cx="2308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o-RO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2050" idx="3"/>
            <a:endCxn id="9" idx="2"/>
          </p:cNvCxnSpPr>
          <p:nvPr/>
        </p:nvCxnSpPr>
        <p:spPr>
          <a:xfrm flipV="1">
            <a:off x="6095999" y="4468234"/>
            <a:ext cx="1452197" cy="140601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Metodologie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ro-RO" dirty="0"/>
              <a:t>generare</a:t>
            </a:r>
            <a:r>
              <a:rPr lang="en-US" dirty="0"/>
              <a:t> automat</a:t>
            </a:r>
            <a:r>
              <a:rPr lang="ro-RO" dirty="0"/>
              <a:t>ă</a:t>
            </a:r>
            <a:r>
              <a:rPr lang="en-US" dirty="0"/>
              <a:t> de </a:t>
            </a:r>
            <a:r>
              <a:rPr lang="ro-RO" dirty="0"/>
              <a:t>teste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o-RO" dirty="0"/>
              <a:t>Ingredientele</a:t>
            </a:r>
            <a:r>
              <a:rPr lang="en-US" dirty="0"/>
              <a:t> </a:t>
            </a:r>
            <a:r>
              <a:rPr lang="ro-RO" dirty="0"/>
              <a:t>metodologiei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/>
              <a:t>Definiția</a:t>
            </a:r>
            <a:r>
              <a:rPr lang="en-US" dirty="0"/>
              <a:t> formal</a:t>
            </a:r>
            <a:r>
              <a:rPr lang="ro-RO" dirty="0"/>
              <a:t>ă/semantica</a:t>
            </a:r>
            <a:r>
              <a:rPr lang="en-US" dirty="0"/>
              <a:t> </a:t>
            </a:r>
            <a:r>
              <a:rPr lang="ro-RO" dirty="0"/>
              <a:t>unui</a:t>
            </a:r>
            <a:r>
              <a:rPr lang="en-US" dirty="0"/>
              <a:t> </a:t>
            </a:r>
            <a:r>
              <a:rPr lang="ro-RO" dirty="0"/>
              <a:t>limbaj</a:t>
            </a:r>
            <a:r>
              <a:rPr lang="en-US" dirty="0"/>
              <a:t> de </a:t>
            </a:r>
            <a:r>
              <a:rPr lang="ro-RO" dirty="0"/>
              <a:t>programare: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/>
              <a:t>executabilă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/>
              <a:t>scrisă în K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/>
              <a:t>Un framework pentru execuție simbolică: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/>
              <a:t>descris în: </a:t>
            </a:r>
            <a:r>
              <a:rPr lang="ro-RO" i="1" dirty="0"/>
              <a:t>A. Arusoaie, “A generic framework for </a:t>
            </a:r>
            <a:r>
              <a:rPr lang="ro-RO" i="1" dirty="0" err="1"/>
              <a:t>symbolic</a:t>
            </a:r>
            <a:r>
              <a:rPr lang="ro-RO" i="1" dirty="0"/>
              <a:t> </a:t>
            </a:r>
            <a:r>
              <a:rPr lang="ro-RO" i="1" dirty="0" err="1"/>
              <a:t>execution</a:t>
            </a:r>
            <a:r>
              <a:rPr lang="ro-RO" i="1" dirty="0"/>
              <a:t>: </a:t>
            </a:r>
            <a:r>
              <a:rPr lang="ro-RO" i="1" dirty="0" err="1"/>
              <a:t>Theory</a:t>
            </a:r>
            <a:r>
              <a:rPr lang="ro-RO" i="1" dirty="0"/>
              <a:t> </a:t>
            </a:r>
            <a:r>
              <a:rPr lang="ro-RO" i="1" dirty="0" err="1"/>
              <a:t>and</a:t>
            </a:r>
            <a:r>
              <a:rPr lang="ro-RO" i="1" dirty="0"/>
              <a:t> </a:t>
            </a:r>
            <a:r>
              <a:rPr lang="ro-RO" i="1" dirty="0" err="1"/>
              <a:t>applications</a:t>
            </a:r>
            <a:r>
              <a:rPr lang="ro-RO" i="1" dirty="0"/>
              <a:t>,” </a:t>
            </a:r>
            <a:r>
              <a:rPr lang="ro-RO" i="1" dirty="0" err="1"/>
              <a:t>Ph.D</a:t>
            </a:r>
            <a:r>
              <a:rPr lang="ro-RO" i="1" dirty="0"/>
              <a:t>. </a:t>
            </a:r>
            <a:r>
              <a:rPr lang="ro-RO" i="1" dirty="0" err="1"/>
              <a:t>dissertation</a:t>
            </a:r>
            <a:endParaRPr lang="ro-RO" i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i="1" dirty="0"/>
              <a:t>execuție simbolică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i="1" dirty="0"/>
              <a:t>două proprietăți: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/>
              <a:t>acoperire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/>
              <a:t>precizie</a:t>
            </a:r>
          </a:p>
        </p:txBody>
      </p:sp>
    </p:spTree>
    <p:extLst>
      <p:ext uri="{BB962C8B-B14F-4D97-AF65-F5344CB8AC3E}">
        <p14:creationId xmlns:p14="http://schemas.microsoft.com/office/powerpoint/2010/main" val="38835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Metodologie</a:t>
            </a:r>
            <a:r>
              <a:rPr lang="en-US" dirty="0"/>
              <a:t> de </a:t>
            </a:r>
            <a:r>
              <a:rPr lang="ro-RO" dirty="0"/>
              <a:t>generare</a:t>
            </a:r>
            <a:r>
              <a:rPr lang="en-US" dirty="0"/>
              <a:t> automat</a:t>
            </a:r>
            <a:r>
              <a:rPr lang="ro-RO" dirty="0"/>
              <a:t>ă</a:t>
            </a:r>
            <a:r>
              <a:rPr lang="en-US" dirty="0"/>
              <a:t> de </a:t>
            </a:r>
            <a:r>
              <a:rPr lang="ro-RO" dirty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08" y="2164080"/>
            <a:ext cx="3276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Condițiile sunt traduse în formule </a:t>
            </a:r>
            <a:endParaRPr lang="ro-RO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Formulele </a:t>
            </a:r>
            <a:r>
              <a:rPr lang="ro-RO" dirty="0" smtClean="0"/>
              <a:t>sunt evaluate de </a:t>
            </a:r>
            <a:r>
              <a:rPr lang="ro-RO" dirty="0" smtClean="0"/>
              <a:t>Z3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Z3 oferă un model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935480"/>
            <a:ext cx="4267200" cy="46177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25908" y="1935480"/>
            <a:ext cx="5365692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</a:t>
            </a:r>
            <a:r>
              <a:rPr lang="ro-RO" dirty="0" smtClean="0"/>
              <a:t>xperimente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Experimente</a:t>
            </a:r>
            <a:r>
              <a:rPr lang="en-US" dirty="0" smtClean="0"/>
              <a:t> </a:t>
            </a:r>
            <a:r>
              <a:rPr lang="ro-RO" dirty="0" smtClean="0"/>
              <a:t>pe</a:t>
            </a:r>
            <a:r>
              <a:rPr lang="en-US" dirty="0" smtClean="0"/>
              <a:t> </a:t>
            </a:r>
            <a:r>
              <a:rPr lang="ro-RO" dirty="0" smtClean="0"/>
              <a:t>două limbaje diferite: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IMP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KOOL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r>
              <a:rPr lang="ro-RO" dirty="0"/>
              <a:t> </a:t>
            </a:r>
            <a:r>
              <a:rPr lang="ro-RO" dirty="0" smtClean="0"/>
              <a:t>și întrebări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Concluzii</a:t>
            </a:r>
            <a:r>
              <a:rPr lang="en-US" dirty="0" smtClean="0"/>
              <a:t> </a:t>
            </a:r>
            <a:endParaRPr lang="ro-RO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Generarea automată de teste: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pornind de la definiția limbajelor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utilizând execuția simbolică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/>
              <a:t>t</a:t>
            </a:r>
            <a:r>
              <a:rPr lang="ro-RO" dirty="0" smtClean="0"/>
              <a:t>ehnică independentă de limbaj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o-RO" dirty="0" smtClean="0"/>
              <a:t>Întrebări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2175</TotalTime>
  <Words>155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Generare automată de teste</vt:lpstr>
      <vt:lpstr>Cuprins</vt:lpstr>
      <vt:lpstr>Testarea software</vt:lpstr>
      <vt:lpstr>Soluția propusă</vt:lpstr>
      <vt:lpstr>Metodologie de generare automată de teste</vt:lpstr>
      <vt:lpstr>Metodologie de generare automată de teste</vt:lpstr>
      <vt:lpstr>Experimente</vt:lpstr>
      <vt:lpstr>Concluzii și întrebări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</dc:title>
  <dc:creator>Windows User</dc:creator>
  <cp:lastModifiedBy>Windows User</cp:lastModifiedBy>
  <cp:revision>33</cp:revision>
  <dcterms:created xsi:type="dcterms:W3CDTF">2018-02-07T01:15:25Z</dcterms:created>
  <dcterms:modified xsi:type="dcterms:W3CDTF">2018-02-12T19:38:50Z</dcterms:modified>
</cp:coreProperties>
</file>