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sldIdLst>
    <p:sldId id="256" r:id="rId2"/>
    <p:sldId id="369" r:id="rId3"/>
    <p:sldId id="343" r:id="rId4"/>
    <p:sldId id="368" r:id="rId5"/>
    <p:sldId id="328" r:id="rId6"/>
    <p:sldId id="367" r:id="rId7"/>
    <p:sldId id="329" r:id="rId8"/>
    <p:sldId id="330" r:id="rId9"/>
    <p:sldId id="350" r:id="rId10"/>
    <p:sldId id="351" r:id="rId11"/>
    <p:sldId id="332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left-join/" TargetMode="External"/><Relationship Id="rId2" Type="http://schemas.openxmlformats.org/officeDocument/2006/relationships/hyperlink" Target="http://www.postgresqltutorial.com/postgresql-join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stgresqltutorial.com/postgresql-full-outer-joi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8549/difference-between-inner-and-outer-joi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56096"/>
            <a:ext cx="7315200" cy="206081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8000" b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  <a:endParaRPr lang="en-US" sz="8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467600" cy="2209800"/>
          </a:xfrm>
        </p:spPr>
        <p:txBody>
          <a:bodyPr rtlCol="0">
            <a:normAutofit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externe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SQL2009_Cap08_SELECT(4)_</a:t>
            </a:r>
            <a:r>
              <a:rPr lang="en-US" dirty="0" err="1">
                <a:cs typeface="Avenir Light"/>
              </a:rPr>
              <a:t>NULLi_Jonctiuni_externe_CASE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1622979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340FA-06C9-1E49-A406-1CA13C44DFF9}"/>
              </a:ext>
            </a:extLst>
          </p:cNvPr>
          <p:cNvSpPr/>
          <p:nvPr/>
        </p:nvSpPr>
        <p:spPr>
          <a:xfrm>
            <a:off x="1183341" y="1510480"/>
            <a:ext cx="7626373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http://www.postgresqltutorial.com/postgresql-joins/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http://www.postgresqltutorial.com/postgresql-left-join/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4"/>
              </a:rPr>
              <a:t>http://www.postgresqltutorial.com/postgresql-full-outer-join/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  <a:hlinkClick r:id="rId3"/>
              </a:rPr>
              <a:t>http://stackoverflow.com/questions/38549/difference-between-inner-and-outer-joins</a:t>
            </a:r>
            <a:endParaRPr lang="en-US" b="1" dirty="0">
              <a:latin typeface="Arial" charset="0"/>
            </a:endParaRPr>
          </a:p>
          <a:p>
            <a:endParaRPr lang="ro-R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419</Words>
  <Application>Microsoft Macintosh PowerPoint</Application>
  <PresentationFormat>On-screen Show (4:3)</PresentationFormat>
  <Paragraphs>88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301</cp:revision>
  <dcterms:created xsi:type="dcterms:W3CDTF">2002-10-11T06:23:42Z</dcterms:created>
  <dcterms:modified xsi:type="dcterms:W3CDTF">2019-04-10T06:20:46Z</dcterms:modified>
</cp:coreProperties>
</file>