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0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16" r:id="rId14"/>
    <p:sldId id="348" r:id="rId15"/>
    <p:sldId id="417" r:id="rId16"/>
    <p:sldId id="384" r:id="rId17"/>
    <p:sldId id="350" r:id="rId18"/>
    <p:sldId id="385" r:id="rId19"/>
    <p:sldId id="375" r:id="rId20"/>
    <p:sldId id="386" r:id="rId21"/>
    <p:sldId id="418" r:id="rId22"/>
    <p:sldId id="379" r:id="rId23"/>
    <p:sldId id="389" r:id="rId24"/>
    <p:sldId id="382" r:id="rId25"/>
    <p:sldId id="387" r:id="rId26"/>
    <p:sldId id="390" r:id="rId27"/>
    <p:sldId id="391" r:id="rId28"/>
    <p:sldId id="353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6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31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l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n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bo.fi/soini/divisionEnglish.pdf" TargetMode="External"/><Relationship Id="rId2" Type="http://schemas.openxmlformats.org/officeDocument/2006/relationships/hyperlink" Target="https://www.red-gate.com/simple-talk/sql/t-sql-programming/divided-we-stand-the-sql-of-relational-di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ivisi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ubquery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297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9E787-5E15-7A4D-8416-4687722502E8}"/>
              </a:ext>
            </a:extLst>
          </p:cNvPr>
          <p:cNvSpPr/>
          <p:nvPr/>
        </p:nvSpPr>
        <p:spPr>
          <a:xfrm>
            <a:off x="1446903" y="1830146"/>
            <a:ext cx="736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http://www.postgresqltutorial.com/postgresql-all/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705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81491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13E61-ADD9-5447-8774-E7D2D681C5D3}"/>
              </a:ext>
            </a:extLst>
          </p:cNvPr>
          <p:cNvSpPr/>
          <p:nvPr/>
        </p:nvSpPr>
        <p:spPr>
          <a:xfrm>
            <a:off x="1086522" y="2995035"/>
            <a:ext cx="76271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http://www.postgresqltutorial.com/postgresql-any/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6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B3E01-8A8F-6D45-995D-2C711CDD4CB8}"/>
              </a:ext>
            </a:extLst>
          </p:cNvPr>
          <p:cNvSpPr/>
          <p:nvPr/>
        </p:nvSpPr>
        <p:spPr>
          <a:xfrm>
            <a:off x="1066800" y="1714071"/>
            <a:ext cx="7866888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http://gregorulm.com/relational-division-in-sql-the-easy-way/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http://www.sql-tutorial.ru/en/book_relational_division.html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https://www.red-gate.com/simple-talk/sql/t-sql-programming/divided-we-stand-the-sql-of-relational-division/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3"/>
              </a:rPr>
              <a:t>http://users.abo.fi/soini/divisionEnglish.pdf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4"/>
              </a:rPr>
              <a:t>https://www.geeksforgeeks.org/sql-division/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</a:t>
            </a:r>
            <a:r>
              <a:rPr lang="ro-RO" b="1" dirty="0" err="1"/>
              <a:t>relaţională</a:t>
            </a:r>
            <a:r>
              <a:rPr lang="ro-RO" b="1" dirty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toate</a:t>
            </a:r>
            <a:r>
              <a:rPr lang="ro-RO" dirty="0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măcar toate produsele cumpărate </a:t>
            </a:r>
            <a:r>
              <a:rPr lang="ro-RO" dirty="0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27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0297F-E312-004A-88B9-B0B82A6F9B9D}"/>
              </a:ext>
            </a:extLst>
          </p:cNvPr>
          <p:cNvSpPr/>
          <p:nvPr/>
        </p:nvSpPr>
        <p:spPr>
          <a:xfrm>
            <a:off x="1066800" y="2995035"/>
            <a:ext cx="790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http://www.postgresqltutorial.com/postgresql-subquery/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6630</TotalTime>
  <Words>945</Words>
  <Application>Microsoft Macintosh PowerPoint</Application>
  <PresentationFormat>On-screen Show (4:3)</PresentationFormat>
  <Paragraphs>266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Diviziune relaţională (cont.)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476</cp:revision>
  <dcterms:created xsi:type="dcterms:W3CDTF">2002-10-11T06:23:42Z</dcterms:created>
  <dcterms:modified xsi:type="dcterms:W3CDTF">2019-04-19T07:32:36Z</dcterms:modified>
</cp:coreProperties>
</file>