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1"/>
  </p:notesMasterIdLst>
  <p:sldIdLst>
    <p:sldId id="256" r:id="rId2"/>
    <p:sldId id="369" r:id="rId3"/>
    <p:sldId id="435" r:id="rId4"/>
    <p:sldId id="436" r:id="rId5"/>
    <p:sldId id="383" r:id="rId6"/>
    <p:sldId id="473" r:id="rId7"/>
    <p:sldId id="404" r:id="rId8"/>
    <p:sldId id="405" r:id="rId9"/>
    <p:sldId id="408" r:id="rId10"/>
    <p:sldId id="406" r:id="rId11"/>
    <p:sldId id="407" r:id="rId12"/>
    <p:sldId id="413" r:id="rId13"/>
    <p:sldId id="414" r:id="rId14"/>
    <p:sldId id="468" r:id="rId15"/>
    <p:sldId id="469" r:id="rId16"/>
    <p:sldId id="470" r:id="rId17"/>
    <p:sldId id="434" r:id="rId18"/>
    <p:sldId id="439" r:id="rId19"/>
    <p:sldId id="428" r:id="rId20"/>
    <p:sldId id="438" r:id="rId21"/>
    <p:sldId id="437" r:id="rId22"/>
    <p:sldId id="440" r:id="rId23"/>
    <p:sldId id="441" r:id="rId24"/>
    <p:sldId id="442" r:id="rId25"/>
    <p:sldId id="443" r:id="rId26"/>
    <p:sldId id="472" r:id="rId27"/>
    <p:sldId id="409" r:id="rId28"/>
    <p:sldId id="474" r:id="rId29"/>
    <p:sldId id="410" r:id="rId30"/>
    <p:sldId id="444" r:id="rId31"/>
    <p:sldId id="415" r:id="rId32"/>
    <p:sldId id="416" r:id="rId33"/>
    <p:sldId id="419" r:id="rId34"/>
    <p:sldId id="417" r:id="rId35"/>
    <p:sldId id="422" r:id="rId36"/>
    <p:sldId id="420" r:id="rId37"/>
    <p:sldId id="423" r:id="rId38"/>
    <p:sldId id="433" r:id="rId39"/>
    <p:sldId id="411" r:id="rId40"/>
    <p:sldId id="424" r:id="rId41"/>
    <p:sldId id="421" r:id="rId42"/>
    <p:sldId id="447" r:id="rId43"/>
    <p:sldId id="445" r:id="rId44"/>
    <p:sldId id="446" r:id="rId45"/>
    <p:sldId id="454" r:id="rId46"/>
    <p:sldId id="456" r:id="rId47"/>
    <p:sldId id="427" r:id="rId48"/>
    <p:sldId id="425" r:id="rId49"/>
    <p:sldId id="449" r:id="rId50"/>
    <p:sldId id="430" r:id="rId51"/>
    <p:sldId id="450" r:id="rId52"/>
    <p:sldId id="452" r:id="rId53"/>
    <p:sldId id="432" r:id="rId54"/>
    <p:sldId id="451" r:id="rId55"/>
    <p:sldId id="457" r:id="rId56"/>
    <p:sldId id="459" r:id="rId57"/>
    <p:sldId id="460" r:id="rId58"/>
    <p:sldId id="458" r:id="rId59"/>
    <p:sldId id="461" r:id="rId6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2_SELECT(8)_Ierarhi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11_SELECT(7)_OLAP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indow-functio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cursive-view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5469" y="2224584"/>
            <a:ext cx="7721600" cy="1321519"/>
          </a:xfrm>
        </p:spPr>
        <p:txBody>
          <a:bodyPr rtlCol="0" anchor="t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>
                <a:latin typeface="Calisto MT" pitchFamily="18" charset="0"/>
                <a:ea typeface="Batang" pitchFamily="18" charset="-127"/>
              </a:rPr>
              <a:t>SQL (</a:t>
            </a:r>
            <a:r>
              <a:rPr lang="ro-RO" sz="6600" b="1" dirty="0">
                <a:latin typeface="Calisto MT" pitchFamily="18" charset="0"/>
                <a:ea typeface="Batang" pitchFamily="18" charset="-127"/>
              </a:rPr>
              <a:t>6</a:t>
            </a:r>
            <a:r>
              <a:rPr lang="en-US" sz="6600" b="1" dirty="0">
                <a:latin typeface="Calisto MT" pitchFamily="18" charset="0"/>
                <a:ea typeface="Batang" pitchFamily="18" charset="-127"/>
              </a:rPr>
              <a:t>)</a:t>
            </a:r>
            <a:br>
              <a:rPr lang="ro-RO" sz="6600" b="1" dirty="0">
                <a:latin typeface="Calisto MT" pitchFamily="18" charset="0"/>
                <a:ea typeface="Batang" pitchFamily="18" charset="-127"/>
              </a:rPr>
            </a:br>
            <a:endParaRPr lang="en-US" sz="66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536" y="39169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âteva finețuri SQL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interogări ierarhice/recursive, funcții OLAP, </a:t>
            </a:r>
            <a:r>
              <a:rPr lang="ro-RO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048" y="1232898"/>
            <a:ext cx="8586951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/>
              <a:t>SQL2009_Cap12_SELECT(8)_</a:t>
            </a:r>
            <a:r>
              <a:rPr lang="en-US" dirty="0" err="1"/>
              <a:t>Ierarhii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https://github.com/marinfotache/Baze-de-date-I/blob/master/SQL.%20Dialecte%20DB2-%20Oracle-%20PostgreSQL%20si%20SQL%20Server/SQL2009_Cap12_SELECT(8)_Ierarhii.pdf</a:t>
            </a:r>
            <a:endParaRPr lang="en-US" sz="2400" dirty="0"/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SQL2009_Cap10_SELECT(6)_</a:t>
            </a:r>
            <a:r>
              <a:rPr lang="en-US" dirty="0" err="1">
                <a:cs typeface="Avenir Light"/>
              </a:rPr>
              <a:t>Subconsultari_corelate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https://github.com/marinfotache/Baze-de-date-I/blob/master/SQL.%20Dialecte%20DB2-%20Oracle-%20PostgreSQL%20si%20SQL%20Server/SQL2009_Cap10_SELECT(6)_Subconsultari_corelate.pdf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SQL2009_Cap11_SELECT(7)_OLAP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https://github.com/marinfotache/Baze-de-date-I/blob/master/SQL.%20Dialecte%20DB2-%20Oracle-%20PostgreSQL%20si%20SQL%20Server/SQL2009_Cap11_SELECT(7)_OLAP.pdf</a:t>
            </a:r>
            <a:endParaRPr lang="en-US" sz="2400"/>
          </a:p>
          <a:p>
            <a:pPr marL="82296" indent="0">
              <a:buNone/>
            </a:pP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8703145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B35E-DDF6-FB4B-A7EE-61EBDDE00E85}"/>
              </a:ext>
            </a:extLst>
          </p:cNvPr>
          <p:cNvSpPr/>
          <p:nvPr/>
        </p:nvSpPr>
        <p:spPr>
          <a:xfrm>
            <a:off x="1360842" y="2526065"/>
            <a:ext cx="662598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http://www.postgresqltutorial.com/postgresql-window-function/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în </a:t>
            </a:r>
            <a:r>
              <a:rPr lang="ro-RO" dirty="0" err="1"/>
              <a:t>PostgreSQL</a:t>
            </a:r>
            <a:r>
              <a:rPr lang="ro-RO" dirty="0"/>
              <a:t>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0055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</a:t>
            </a:r>
            <a:r>
              <a:rPr lang="ro-RO" dirty="0"/>
              <a:t>în </a:t>
            </a:r>
            <a:r>
              <a:rPr lang="ro-RO" dirty="0" err="1"/>
              <a:t>PostgreSQL</a:t>
            </a:r>
            <a:r>
              <a:rPr lang="ro-RO" sz="3600" b="1" dirty="0"/>
              <a:t>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Interogări recursive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A5446-361E-7F40-AB8F-8896ED2A1419}"/>
              </a:ext>
            </a:extLst>
          </p:cNvPr>
          <p:cNvSpPr/>
          <p:nvPr/>
        </p:nvSpPr>
        <p:spPr>
          <a:xfrm>
            <a:off x="1226373" y="2801136"/>
            <a:ext cx="777777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http://www.postgresqltutorial.com/postgresql-recursive-view/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895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10428</TotalTime>
  <Words>2065</Words>
  <Application>Microsoft Macintosh PowerPoint</Application>
  <PresentationFormat>On-screen Show (4:3)</PresentationFormat>
  <Paragraphs>523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Secvenţe de valori (1)</vt:lpstr>
      <vt:lpstr>Secvenţe de valori (2)</vt:lpstr>
      <vt:lpstr>Interogări recursive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Funcţii OLAP</vt:lpstr>
      <vt:lpstr>Funcţii OLAP în PostgreSQL - 1</vt:lpstr>
      <vt:lpstr>Funcţii OLAP în PostgreSQL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617</cp:revision>
  <dcterms:created xsi:type="dcterms:W3CDTF">2002-10-11T06:23:42Z</dcterms:created>
  <dcterms:modified xsi:type="dcterms:W3CDTF">2019-04-10T06:47:58Z</dcterms:modified>
</cp:coreProperties>
</file>