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7BC59F-AA66-8445-9813-3526CE510447}" v="10" dt="2022-05-17T05:35:10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94719"/>
  </p:normalViewPr>
  <p:slideViewPr>
    <p:cSldViewPr snapToGrid="0" snapToObjects="1">
      <p:cViewPr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78A9-A7D6-A5A1-E0BE-F39A50FE3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8699D-05AB-F699-C199-37C8E39E4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4A575-B3B0-2013-EB85-02E29FC7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19DD0-FB44-40C3-270C-3BDEADF0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6B726-D39C-CC39-404B-0930350F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975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874C-BEB1-C88E-449A-F9B2B82E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36691-A28D-1C8B-F71B-B7CAC9DB7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269B8-0461-B3A5-016C-3328667C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37091-6EAC-59D3-E046-3F1F4E02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2A013-7E1D-6D79-21F5-D9B43E86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80541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D2CBB-2E39-324D-9EEC-10BBA1290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D9574-44C6-6ACC-1D15-3EFAD2B18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13CF5-5FD5-72B8-13A5-A2A874BB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4459B-564A-4388-7F32-943F835A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0EC06-BDA5-7F6B-0296-F2367745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9657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DC1B-40A6-0B4C-68C3-BF8C2F08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04C7-0B31-4438-17AA-1120BB26C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A971-40A1-442B-5359-ECEEB18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51F4-FCC8-9A07-65AE-5847EFD0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62827-D537-5612-63D7-6638CA5B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0071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AD8C-8552-E93F-1A2C-8A443AA2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58357-C8B0-B4ED-D7D2-8471FE2E3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E7B12-8297-B6BA-E1A8-0FF2B7DD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B29A-5AD5-D950-E06E-59F22FF3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CA94-A43E-A263-5235-D9249D87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5441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C76E-3ACD-C31B-6F77-5AD1D240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6A55-288F-7792-E02E-13F823171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F3407-BA10-EA9B-F36B-88C28FFBD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44F7-D7FB-94B8-DC1B-FF357E3D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DA769-B859-ED19-F321-DE839113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0F090-34BD-D3AB-08A7-8D20E700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83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F741-7BF1-4239-CE32-A889FEEC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6957A-0599-67A3-6040-CA4F89E90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84A4E-907A-6832-73C3-84982003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3A984-E5EF-D1E2-D6E2-B09CA135F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F4ABA-EB63-F149-CFD2-BE7F242B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8DF28-E383-FA80-22CB-6FED2E3B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39028-AE95-3657-5B2D-70C212B3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382AC-D9FF-8FAC-0D3D-0A32AA8E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6711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6523-F60F-5A0E-E047-460EC73B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7AAD5-2CC2-9516-FD91-836F4907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A5C5F-01FF-B712-DD9E-E22527F9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43C31-FDAD-FFA8-B528-6A1F0772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6776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B063B-AA5E-19E7-A846-4F9554CB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863E8-8C72-3FA5-B2FB-E611521B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14F4B-B5B3-1792-7C97-5C3B7E5F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0436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D3D3-6777-0FB1-F359-16F1CFC5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2733-BA04-B981-8F35-CA886E9A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92B71-AC9A-543D-0A48-5FB2544C9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B867-EE3B-8A8C-4A42-BA03491D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2869B-F225-1232-45F8-EEEFDA55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D7708-CD43-63C7-AA74-A62CAF33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4571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BFFC-5C69-6EEF-441B-C34D2DA8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FE03E-46EB-141C-DA68-3E726646E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82953-4D27-6CF2-FA96-FA885B216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53684-0837-B4C3-641B-65E7E537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790CE-E094-6B4D-1859-444D6C3D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07CFF-D5E2-74B6-B6F8-C460019C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94684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A8E3C-FC7C-3BF9-86B1-E8836900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C21AA-52DB-476F-9DF4-59A68724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3D09-D5A4-17CA-0A3B-85E012430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C775F-139C-2A35-9D64-7C26941BB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9C1FC-338F-65F9-F992-69D6A3076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81969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miling couple standing outdoors near trees, hugging with heads touching, wearing overcoats, scarves, and gloves">
            <a:extLst>
              <a:ext uri="{FF2B5EF4-FFF2-40B4-BE49-F238E27FC236}">
                <a16:creationId xmlns:a16="http://schemas.microsoft.com/office/drawing/2014/main" id="{E609710C-FB9B-5278-A223-E00878802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3" t="1930" r="1524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7F88E-02CC-CEEA-20F6-56FE34CDE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RO" sz="4800"/>
              <a:t>Baze de date 2021-2022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81258-D565-BC4D-9CBA-885FC4EE6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RO" sz="2000"/>
              <a:t>Normalizare – studiu de caz:</a:t>
            </a:r>
          </a:p>
          <a:p>
            <a:pPr algn="l"/>
            <a:r>
              <a:rPr lang="en-GB" sz="2000"/>
              <a:t>S.C. CUPIDONU' NEVROTIC SRL</a:t>
            </a:r>
            <a:endParaRPr lang="en-RO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17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137AC0-AC8D-E6D4-3019-2FE4A7C97B53}"/>
              </a:ext>
            </a:extLst>
          </p:cNvPr>
          <p:cNvSpPr txBox="1"/>
          <p:nvPr/>
        </p:nvSpPr>
        <p:spPr>
          <a:xfrm>
            <a:off x="2220688" y="1581274"/>
            <a:ext cx="134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d_persoana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DEBF8-E9F8-C63E-83CE-6B95981BF33F}"/>
              </a:ext>
            </a:extLst>
          </p:cNvPr>
          <p:cNvSpPr txBox="1"/>
          <p:nvPr/>
        </p:nvSpPr>
        <p:spPr>
          <a:xfrm>
            <a:off x="335357" y="426603"/>
            <a:ext cx="171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nume</a:t>
            </a:r>
            <a:r>
              <a:rPr lang="en-RO" dirty="0"/>
              <a:t>_persoana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C9FDF-CCD1-39D6-CEBF-BEBDE075F095}"/>
              </a:ext>
            </a:extLst>
          </p:cNvPr>
          <p:cNvSpPr txBox="1"/>
          <p:nvPr/>
        </p:nvSpPr>
        <p:spPr>
          <a:xfrm>
            <a:off x="1440122" y="16706"/>
            <a:ext cx="202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prenume</a:t>
            </a:r>
            <a:r>
              <a:rPr lang="en-RO" dirty="0"/>
              <a:t>_persoana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58BA7D-EAA4-A572-065C-48B208FDD36A}"/>
              </a:ext>
            </a:extLst>
          </p:cNvPr>
          <p:cNvCxnSpPr>
            <a:cxnSpLocks/>
          </p:cNvCxnSpPr>
          <p:nvPr/>
        </p:nvCxnSpPr>
        <p:spPr>
          <a:xfrm flipH="1" flipV="1">
            <a:off x="1478218" y="795935"/>
            <a:ext cx="1014673" cy="78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150F0B-747F-2797-4B91-6944B39194DB}"/>
              </a:ext>
            </a:extLst>
          </p:cNvPr>
          <p:cNvCxnSpPr>
            <a:cxnSpLocks/>
          </p:cNvCxnSpPr>
          <p:nvPr/>
        </p:nvCxnSpPr>
        <p:spPr>
          <a:xfrm flipH="1" flipV="1">
            <a:off x="2442327" y="410016"/>
            <a:ext cx="241144" cy="115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9AF6A2-5ED9-5F9E-70D9-7DE9009CBF40}"/>
              </a:ext>
            </a:extLst>
          </p:cNvPr>
          <p:cNvSpPr txBox="1"/>
          <p:nvPr/>
        </p:nvSpPr>
        <p:spPr>
          <a:xfrm>
            <a:off x="3045630" y="383427"/>
            <a:ext cx="141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ata_nasterii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081240-F86B-2E24-D54E-BC9DEDB16E89}"/>
              </a:ext>
            </a:extLst>
          </p:cNvPr>
          <p:cNvCxnSpPr>
            <a:cxnSpLocks/>
          </p:cNvCxnSpPr>
          <p:nvPr/>
        </p:nvCxnSpPr>
        <p:spPr>
          <a:xfrm flipV="1">
            <a:off x="3064637" y="743029"/>
            <a:ext cx="526720" cy="85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F8055F-A529-E466-DED4-38FE91EB7849}"/>
              </a:ext>
            </a:extLst>
          </p:cNvPr>
          <p:cNvCxnSpPr>
            <a:cxnSpLocks/>
          </p:cNvCxnSpPr>
          <p:nvPr/>
        </p:nvCxnSpPr>
        <p:spPr>
          <a:xfrm flipV="1">
            <a:off x="3409673" y="758870"/>
            <a:ext cx="1159698" cy="82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74F822-4056-ED68-D946-8E5E86BD05FB}"/>
              </a:ext>
            </a:extLst>
          </p:cNvPr>
          <p:cNvSpPr txBox="1"/>
          <p:nvPr/>
        </p:nvSpPr>
        <p:spPr>
          <a:xfrm>
            <a:off x="4547990" y="467877"/>
            <a:ext cx="5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</a:t>
            </a:r>
            <a:endParaRPr lang="en-RO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FAAC8E-F5BD-584C-42F4-CD160E94165F}"/>
              </a:ext>
            </a:extLst>
          </p:cNvPr>
          <p:cNvSpPr txBox="1"/>
          <p:nvPr/>
        </p:nvSpPr>
        <p:spPr>
          <a:xfrm>
            <a:off x="7974758" y="49924"/>
            <a:ext cx="104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localitate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AC4F35-DAAD-43C5-DDC2-A5723F99524D}"/>
              </a:ext>
            </a:extLst>
          </p:cNvPr>
          <p:cNvSpPr txBox="1"/>
          <p:nvPr/>
        </p:nvSpPr>
        <p:spPr>
          <a:xfrm>
            <a:off x="8367306" y="346739"/>
            <a:ext cx="67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judet</a:t>
            </a:r>
            <a:endParaRPr lang="en-RO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9882A8-3190-5ECE-6596-35F772CED6FD}"/>
              </a:ext>
            </a:extLst>
          </p:cNvPr>
          <p:cNvSpPr txBox="1"/>
          <p:nvPr/>
        </p:nvSpPr>
        <p:spPr>
          <a:xfrm>
            <a:off x="7652622" y="636061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tara</a:t>
            </a:r>
            <a:endParaRPr lang="en-RO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09B24F-E8C3-A840-0915-F3C11C6430EA}"/>
              </a:ext>
            </a:extLst>
          </p:cNvPr>
          <p:cNvSpPr txBox="1"/>
          <p:nvPr/>
        </p:nvSpPr>
        <p:spPr>
          <a:xfrm>
            <a:off x="5740145" y="144833"/>
            <a:ext cx="15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cod_postal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F1D7BB-2372-3A73-06EE-26921CAF91A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953693" y="234590"/>
            <a:ext cx="1021065" cy="8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3CFF28-5AD8-90EA-5DFB-F86066D44D36}"/>
              </a:ext>
            </a:extLst>
          </p:cNvPr>
          <p:cNvCxnSpPr>
            <a:cxnSpLocks/>
          </p:cNvCxnSpPr>
          <p:nvPr/>
        </p:nvCxnSpPr>
        <p:spPr>
          <a:xfrm>
            <a:off x="6953693" y="404708"/>
            <a:ext cx="1476651" cy="13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3E0669-0B9C-B9D6-33AA-BF5BA67DFDEC}"/>
              </a:ext>
            </a:extLst>
          </p:cNvPr>
          <p:cNvCxnSpPr>
            <a:cxnSpLocks/>
          </p:cNvCxnSpPr>
          <p:nvPr/>
        </p:nvCxnSpPr>
        <p:spPr>
          <a:xfrm>
            <a:off x="7028628" y="542589"/>
            <a:ext cx="684925" cy="24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AA536E-FBE7-5919-907A-46EECBAE327A}"/>
              </a:ext>
            </a:extLst>
          </p:cNvPr>
          <p:cNvCxnSpPr>
            <a:cxnSpLocks/>
          </p:cNvCxnSpPr>
          <p:nvPr/>
        </p:nvCxnSpPr>
        <p:spPr>
          <a:xfrm flipV="1">
            <a:off x="3484850" y="358849"/>
            <a:ext cx="2265215" cy="125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3E20A12-DAB2-E4B3-52DD-CA79F8591343}"/>
              </a:ext>
            </a:extLst>
          </p:cNvPr>
          <p:cNvSpPr txBox="1"/>
          <p:nvPr/>
        </p:nvSpPr>
        <p:spPr>
          <a:xfrm>
            <a:off x="142948" y="15746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inaltime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CB854E-C230-292E-FAA4-3C5044E4CBFB}"/>
              </a:ext>
            </a:extLst>
          </p:cNvPr>
          <p:cNvCxnSpPr>
            <a:cxnSpLocks/>
            <a:stCxn id="4" idx="1"/>
            <a:endCxn id="37" idx="3"/>
          </p:cNvCxnSpPr>
          <p:nvPr/>
        </p:nvCxnSpPr>
        <p:spPr>
          <a:xfrm flipH="1" flipV="1">
            <a:off x="1095453" y="1759328"/>
            <a:ext cx="1125235" cy="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91984DB-D791-9D74-E938-6B25FC9ED113}"/>
              </a:ext>
            </a:extLst>
          </p:cNvPr>
          <p:cNvSpPr txBox="1"/>
          <p:nvPr/>
        </p:nvSpPr>
        <p:spPr>
          <a:xfrm>
            <a:off x="259414" y="2130361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RO" dirty="0"/>
              <a:t>uloare_ochi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A4F9B2-ECEE-CCAA-5AD0-4213456B2EE8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1651334" y="1918340"/>
            <a:ext cx="721754" cy="3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8DC218F-A72C-1CAE-2AA3-0DF042D9E518}"/>
              </a:ext>
            </a:extLst>
          </p:cNvPr>
          <p:cNvSpPr txBox="1"/>
          <p:nvPr/>
        </p:nvSpPr>
        <p:spPr>
          <a:xfrm>
            <a:off x="6927664" y="1245486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greutate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204163-2676-E0B5-BA15-4A76ABB7E1B0}"/>
              </a:ext>
            </a:extLst>
          </p:cNvPr>
          <p:cNvSpPr txBox="1"/>
          <p:nvPr/>
        </p:nvSpPr>
        <p:spPr>
          <a:xfrm>
            <a:off x="5048024" y="884659"/>
            <a:ext cx="269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ata_inregistrare_greutate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E9D4FD-9BDF-82D6-2F53-BA578A451471}"/>
              </a:ext>
            </a:extLst>
          </p:cNvPr>
          <p:cNvSpPr/>
          <p:nvPr/>
        </p:nvSpPr>
        <p:spPr>
          <a:xfrm>
            <a:off x="4255467" y="1162712"/>
            <a:ext cx="289395" cy="388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8602BC-A279-C224-8617-E312DE6776ED}"/>
              </a:ext>
            </a:extLst>
          </p:cNvPr>
          <p:cNvCxnSpPr>
            <a:cxnSpLocks/>
            <a:stCxn id="4" idx="3"/>
            <a:endCxn id="46" idx="2"/>
          </p:cNvCxnSpPr>
          <p:nvPr/>
        </p:nvCxnSpPr>
        <p:spPr>
          <a:xfrm flipV="1">
            <a:off x="3568365" y="1357081"/>
            <a:ext cx="687102" cy="40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A6A08A-7900-1ADD-669B-2DB6AD8AA0B6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4588160" y="1069325"/>
            <a:ext cx="459864" cy="19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9E9D09-DBD3-DE8A-5306-27738D6674AF}"/>
              </a:ext>
            </a:extLst>
          </p:cNvPr>
          <p:cNvCxnSpPr>
            <a:cxnSpLocks/>
            <a:stCxn id="46" idx="6"/>
            <a:endCxn id="44" idx="1"/>
          </p:cNvCxnSpPr>
          <p:nvPr/>
        </p:nvCxnSpPr>
        <p:spPr>
          <a:xfrm>
            <a:off x="4544862" y="1357081"/>
            <a:ext cx="2382802" cy="7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A0950D0-1741-819E-34FA-AC1C37292C84}"/>
              </a:ext>
            </a:extLst>
          </p:cNvPr>
          <p:cNvCxnSpPr>
            <a:cxnSpLocks/>
            <a:stCxn id="61" idx="3"/>
            <a:endCxn id="60" idx="2"/>
          </p:cNvCxnSpPr>
          <p:nvPr/>
        </p:nvCxnSpPr>
        <p:spPr>
          <a:xfrm flipV="1">
            <a:off x="1614807" y="2922420"/>
            <a:ext cx="508675" cy="12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6F369794-AACA-04B1-A6E3-A2849EDDEEC5}"/>
              </a:ext>
            </a:extLst>
          </p:cNvPr>
          <p:cNvSpPr/>
          <p:nvPr/>
        </p:nvSpPr>
        <p:spPr>
          <a:xfrm>
            <a:off x="2123482" y="2747048"/>
            <a:ext cx="289395" cy="35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26A4C2-C700-B045-BBE7-DC4BA06CE3A8}"/>
              </a:ext>
            </a:extLst>
          </p:cNvPr>
          <p:cNvSpPr txBox="1"/>
          <p:nvPr/>
        </p:nvSpPr>
        <p:spPr>
          <a:xfrm>
            <a:off x="88363" y="2864114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ata_inreg_cp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711EAE-7D22-5884-BE3C-428BE2C390FA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2268180" y="1990520"/>
            <a:ext cx="315093" cy="75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F69C21F-06B3-0EEA-41A9-068F6B46D003}"/>
              </a:ext>
            </a:extLst>
          </p:cNvPr>
          <p:cNvSpPr txBox="1"/>
          <p:nvPr/>
        </p:nvSpPr>
        <p:spPr>
          <a:xfrm>
            <a:off x="388306" y="3666806"/>
            <a:ext cx="13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RO" dirty="0"/>
              <a:t>uloare_par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79B08D8-FEFE-ADA9-86EC-1D7A03BDDC9F}"/>
              </a:ext>
            </a:extLst>
          </p:cNvPr>
          <p:cNvCxnSpPr>
            <a:cxnSpLocks/>
            <a:stCxn id="60" idx="3"/>
            <a:endCxn id="69" idx="3"/>
          </p:cNvCxnSpPr>
          <p:nvPr/>
        </p:nvCxnSpPr>
        <p:spPr>
          <a:xfrm flipH="1">
            <a:off x="1698473" y="3046426"/>
            <a:ext cx="467390" cy="80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FE3A165-13E8-98FE-B62E-492383BDFC54}"/>
              </a:ext>
            </a:extLst>
          </p:cNvPr>
          <p:cNvSpPr txBox="1"/>
          <p:nvPr/>
        </p:nvSpPr>
        <p:spPr>
          <a:xfrm>
            <a:off x="8344565" y="2067796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d_tatuaj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E895004-8461-1591-3D80-F0895FB40C60}"/>
              </a:ext>
            </a:extLst>
          </p:cNvPr>
          <p:cNvCxnSpPr>
            <a:cxnSpLocks/>
          </p:cNvCxnSpPr>
          <p:nvPr/>
        </p:nvCxnSpPr>
        <p:spPr>
          <a:xfrm flipH="1" flipV="1">
            <a:off x="3647948" y="1839145"/>
            <a:ext cx="4766033" cy="37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A856DD7-B5FF-C72B-B50D-E67262E5D762}"/>
              </a:ext>
            </a:extLst>
          </p:cNvPr>
          <p:cNvSpPr txBox="1"/>
          <p:nvPr/>
        </p:nvSpPr>
        <p:spPr>
          <a:xfrm>
            <a:off x="10133351" y="659567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descriere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71755A-B87E-1C6D-BE69-7829F6B24830}"/>
              </a:ext>
            </a:extLst>
          </p:cNvPr>
          <p:cNvSpPr txBox="1"/>
          <p:nvPr/>
        </p:nvSpPr>
        <p:spPr>
          <a:xfrm>
            <a:off x="10643016" y="1109275"/>
            <a:ext cx="126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  <a:r>
              <a:rPr lang="en-RO" dirty="0"/>
              <a:t>_tatuaj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E91CE96-B2E7-5411-CA2E-A50140AF6126}"/>
              </a:ext>
            </a:extLst>
          </p:cNvPr>
          <p:cNvCxnSpPr>
            <a:cxnSpLocks/>
          </p:cNvCxnSpPr>
          <p:nvPr/>
        </p:nvCxnSpPr>
        <p:spPr>
          <a:xfrm flipV="1">
            <a:off x="9285070" y="986384"/>
            <a:ext cx="848281" cy="103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00B8F36-D2D1-C3B2-D671-DE62E8753749}"/>
              </a:ext>
            </a:extLst>
          </p:cNvPr>
          <p:cNvSpPr txBox="1"/>
          <p:nvPr/>
        </p:nvSpPr>
        <p:spPr>
          <a:xfrm>
            <a:off x="10862238" y="172827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lungime</a:t>
            </a:r>
            <a:endParaRPr lang="en-RO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4FB26E5-EBF5-A720-BEDF-B49CCB478B5C}"/>
              </a:ext>
            </a:extLst>
          </p:cNvPr>
          <p:cNvSpPr txBox="1"/>
          <p:nvPr/>
        </p:nvSpPr>
        <p:spPr>
          <a:xfrm>
            <a:off x="11005806" y="2155536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latime</a:t>
            </a:r>
            <a:endParaRPr lang="en-RO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0C02757-1004-5A07-7D51-E3112532F629}"/>
              </a:ext>
            </a:extLst>
          </p:cNvPr>
          <p:cNvSpPr txBox="1"/>
          <p:nvPr/>
        </p:nvSpPr>
        <p:spPr>
          <a:xfrm>
            <a:off x="10389993" y="2739092"/>
            <a:ext cx="106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localizare</a:t>
            </a:r>
            <a:endParaRPr lang="en-RO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015A28-E46E-AF2C-C902-30934B18E33F}"/>
              </a:ext>
            </a:extLst>
          </p:cNvPr>
          <p:cNvCxnSpPr>
            <a:cxnSpLocks/>
          </p:cNvCxnSpPr>
          <p:nvPr/>
        </p:nvCxnSpPr>
        <p:spPr>
          <a:xfrm flipV="1">
            <a:off x="9402018" y="1355716"/>
            <a:ext cx="1097556" cy="70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C4D17E8-7719-CC1B-E2B6-C067B1327DC7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9451828" y="1912942"/>
            <a:ext cx="1410410" cy="24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D689AA1-515C-82DD-F754-9998AFC68A5C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9370680" y="2250008"/>
            <a:ext cx="1635126" cy="9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5B020EB-A57D-55DA-73F3-5E4A18471DD1}"/>
              </a:ext>
            </a:extLst>
          </p:cNvPr>
          <p:cNvCxnSpPr>
            <a:cxnSpLocks/>
          </p:cNvCxnSpPr>
          <p:nvPr/>
        </p:nvCxnSpPr>
        <p:spPr>
          <a:xfrm>
            <a:off x="9249618" y="2311832"/>
            <a:ext cx="1140375" cy="44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2F8E7D5-2A56-4D25-487D-B5CA31182979}"/>
              </a:ext>
            </a:extLst>
          </p:cNvPr>
          <p:cNvCxnSpPr>
            <a:cxnSpLocks/>
            <a:stCxn id="204" idx="0"/>
          </p:cNvCxnSpPr>
          <p:nvPr/>
        </p:nvCxnSpPr>
        <p:spPr>
          <a:xfrm flipV="1">
            <a:off x="2345668" y="1954312"/>
            <a:ext cx="385100" cy="221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A268436-FFA7-D043-E24F-6EFA38527997}"/>
              </a:ext>
            </a:extLst>
          </p:cNvPr>
          <p:cNvSpPr txBox="1"/>
          <p:nvPr/>
        </p:nvSpPr>
        <p:spPr>
          <a:xfrm>
            <a:off x="88363" y="4890357"/>
            <a:ext cx="122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ata_semn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F7989A3-D9F2-03DB-5CEF-5BC8BFC233A2}"/>
              </a:ext>
            </a:extLst>
          </p:cNvPr>
          <p:cNvSpPr txBox="1"/>
          <p:nvPr/>
        </p:nvSpPr>
        <p:spPr>
          <a:xfrm>
            <a:off x="402767" y="5496318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descriere</a:t>
            </a:r>
            <a:endParaRPr lang="en-RO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064B61-355F-F30C-A8FC-EFF6D823E9F5}"/>
              </a:ext>
            </a:extLst>
          </p:cNvPr>
          <p:cNvSpPr txBox="1"/>
          <p:nvPr/>
        </p:nvSpPr>
        <p:spPr>
          <a:xfrm>
            <a:off x="724962" y="6026983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ata_eliminare_semn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DFC50F9-9022-C402-0DA9-129B0940AE64}"/>
              </a:ext>
            </a:extLst>
          </p:cNvPr>
          <p:cNvSpPr/>
          <p:nvPr/>
        </p:nvSpPr>
        <p:spPr>
          <a:xfrm>
            <a:off x="4784112" y="3657276"/>
            <a:ext cx="289395" cy="35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DE37131-2176-E002-2A41-C0B3083E3E9F}"/>
              </a:ext>
            </a:extLst>
          </p:cNvPr>
          <p:cNvCxnSpPr>
            <a:cxnSpLocks/>
          </p:cNvCxnSpPr>
          <p:nvPr/>
        </p:nvCxnSpPr>
        <p:spPr>
          <a:xfrm>
            <a:off x="3043254" y="1964899"/>
            <a:ext cx="1774517" cy="169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97E20FC-503E-BDAA-6029-60D189C9FBC3}"/>
              </a:ext>
            </a:extLst>
          </p:cNvPr>
          <p:cNvSpPr txBox="1"/>
          <p:nvPr/>
        </p:nvSpPr>
        <p:spPr>
          <a:xfrm>
            <a:off x="5198516" y="2945354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RO" dirty="0"/>
              <a:t>oza_nr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21ADF8A-E420-C325-675B-F5F3352CBF85}"/>
              </a:ext>
            </a:extLst>
          </p:cNvPr>
          <p:cNvCxnSpPr>
            <a:cxnSpLocks/>
          </p:cNvCxnSpPr>
          <p:nvPr/>
        </p:nvCxnSpPr>
        <p:spPr>
          <a:xfrm flipH="1">
            <a:off x="5015420" y="3242370"/>
            <a:ext cx="507280" cy="44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08E487D-71E3-D10A-D2A1-5B64E382962D}"/>
              </a:ext>
            </a:extLst>
          </p:cNvPr>
          <p:cNvSpPr txBox="1"/>
          <p:nvPr/>
        </p:nvSpPr>
        <p:spPr>
          <a:xfrm>
            <a:off x="5925752" y="3456501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ata_fotografiere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7EFC5B-30EF-DA72-5641-4905CD7385C3}"/>
              </a:ext>
            </a:extLst>
          </p:cNvPr>
          <p:cNvSpPr txBox="1"/>
          <p:nvPr/>
        </p:nvSpPr>
        <p:spPr>
          <a:xfrm>
            <a:off x="6096000" y="4011984"/>
            <a:ext cx="157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ata_incarcare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711E9CE-EE37-A1B9-45B7-9A8875EA4322}"/>
              </a:ext>
            </a:extLst>
          </p:cNvPr>
          <p:cNvSpPr txBox="1"/>
          <p:nvPr/>
        </p:nvSpPr>
        <p:spPr>
          <a:xfrm>
            <a:off x="6063427" y="4545803"/>
            <a:ext cx="160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escriere_poza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5EE0AD4-50BF-F892-1B4D-641D5FED5DE2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5176727" y="3641167"/>
            <a:ext cx="749025" cy="14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5FCA0FF-1541-22A3-E559-97DC90394586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5145839" y="3884012"/>
            <a:ext cx="950161" cy="31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87E36DB-92B3-03AC-6F8D-DF5C5A32A78A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5080806" y="4015418"/>
            <a:ext cx="982621" cy="71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1AE8A29E-C6DB-9424-19DA-F9CC61232155}"/>
              </a:ext>
            </a:extLst>
          </p:cNvPr>
          <p:cNvSpPr txBox="1"/>
          <p:nvPr/>
        </p:nvSpPr>
        <p:spPr>
          <a:xfrm>
            <a:off x="7974758" y="2955642"/>
            <a:ext cx="222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RO" dirty="0"/>
              <a:t>ntrovertit_extravertit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D3D9DA2-1A5D-143C-7F8A-3E1F60D71DD4}"/>
              </a:ext>
            </a:extLst>
          </p:cNvPr>
          <p:cNvSpPr txBox="1"/>
          <p:nvPr/>
        </p:nvSpPr>
        <p:spPr>
          <a:xfrm>
            <a:off x="8430344" y="3472296"/>
            <a:ext cx="17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simtul_umorului</a:t>
            </a:r>
            <a:endParaRPr lang="en-RO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C76CD26-3E5A-8CDE-B1CF-E8876C6C8766}"/>
              </a:ext>
            </a:extLst>
          </p:cNvPr>
          <p:cNvSpPr txBox="1"/>
          <p:nvPr/>
        </p:nvSpPr>
        <p:spPr>
          <a:xfrm>
            <a:off x="54902" y="941619"/>
            <a:ext cx="186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RO" dirty="0"/>
              <a:t>rientare_sexuala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4C6F00A-A4A1-A608-D3BB-BA92EF556592}"/>
              </a:ext>
            </a:extLst>
          </p:cNvPr>
          <p:cNvCxnSpPr>
            <a:cxnSpLocks/>
          </p:cNvCxnSpPr>
          <p:nvPr/>
        </p:nvCxnSpPr>
        <p:spPr>
          <a:xfrm flipH="1" flipV="1">
            <a:off x="1168369" y="1334532"/>
            <a:ext cx="1066494" cy="29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399A614-1EE9-4C42-B508-53B439D344CF}"/>
              </a:ext>
            </a:extLst>
          </p:cNvPr>
          <p:cNvSpPr txBox="1"/>
          <p:nvPr/>
        </p:nvSpPr>
        <p:spPr>
          <a:xfrm>
            <a:off x="6263200" y="5540494"/>
            <a:ext cx="106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d_hobby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F44F68C-C12A-808C-BA2D-C2E362B5AF10}"/>
              </a:ext>
            </a:extLst>
          </p:cNvPr>
          <p:cNvSpPr txBox="1"/>
          <p:nvPr/>
        </p:nvSpPr>
        <p:spPr>
          <a:xfrm>
            <a:off x="8250001" y="5026880"/>
            <a:ext cx="143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nume</a:t>
            </a:r>
            <a:r>
              <a:rPr lang="en-RO" dirty="0"/>
              <a:t>_hobby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7D6F3CA-126D-09A9-030F-062D949335CD}"/>
              </a:ext>
            </a:extLst>
          </p:cNvPr>
          <p:cNvSpPr txBox="1"/>
          <p:nvPr/>
        </p:nvSpPr>
        <p:spPr>
          <a:xfrm>
            <a:off x="8493650" y="5976291"/>
            <a:ext cx="197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escriere_generala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4C7A43C-129E-F0BE-5ABF-670F0A71AC64}"/>
              </a:ext>
            </a:extLst>
          </p:cNvPr>
          <p:cNvSpPr/>
          <p:nvPr/>
        </p:nvSpPr>
        <p:spPr>
          <a:xfrm>
            <a:off x="4638511" y="5211546"/>
            <a:ext cx="289395" cy="35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25265F5-0192-8C1C-D4E2-57E5281CC741}"/>
              </a:ext>
            </a:extLst>
          </p:cNvPr>
          <p:cNvCxnSpPr>
            <a:cxnSpLocks/>
            <a:stCxn id="4" idx="2"/>
            <a:endCxn id="134" idx="1"/>
          </p:cNvCxnSpPr>
          <p:nvPr/>
        </p:nvCxnSpPr>
        <p:spPr>
          <a:xfrm>
            <a:off x="2894527" y="1950606"/>
            <a:ext cx="1786365" cy="331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B7D33B5-22D7-E0C5-2151-B2F3109D8D8D}"/>
              </a:ext>
            </a:extLst>
          </p:cNvPr>
          <p:cNvCxnSpPr>
            <a:cxnSpLocks/>
            <a:stCxn id="131" idx="1"/>
          </p:cNvCxnSpPr>
          <p:nvPr/>
        </p:nvCxnSpPr>
        <p:spPr>
          <a:xfrm flipH="1" flipV="1">
            <a:off x="5048024" y="5507047"/>
            <a:ext cx="1215176" cy="21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F4F9EAA-C563-95AB-6EBC-A0E8D61738A6}"/>
              </a:ext>
            </a:extLst>
          </p:cNvPr>
          <p:cNvSpPr txBox="1"/>
          <p:nvPr/>
        </p:nvSpPr>
        <p:spPr>
          <a:xfrm>
            <a:off x="2964476" y="6346873"/>
            <a:ext cx="16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RO" dirty="0"/>
              <a:t>ivel_practicare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8CDA335-7FDB-E893-8C29-784432DBFFA4}"/>
              </a:ext>
            </a:extLst>
          </p:cNvPr>
          <p:cNvCxnSpPr>
            <a:cxnSpLocks/>
          </p:cNvCxnSpPr>
          <p:nvPr/>
        </p:nvCxnSpPr>
        <p:spPr>
          <a:xfrm flipH="1">
            <a:off x="3978051" y="5588030"/>
            <a:ext cx="660460" cy="75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C890EBC-279A-7625-B7FA-4B6AEFD5F73F}"/>
              </a:ext>
            </a:extLst>
          </p:cNvPr>
          <p:cNvSpPr txBox="1"/>
          <p:nvPr/>
        </p:nvSpPr>
        <p:spPr>
          <a:xfrm>
            <a:off x="5119812" y="6196582"/>
            <a:ext cx="123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</a:t>
            </a:r>
            <a:r>
              <a:rPr lang="en-RO" dirty="0"/>
              <a:t>te_detalii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15206A1-6D35-3237-E5DE-69BBCFC3C7CE}"/>
              </a:ext>
            </a:extLst>
          </p:cNvPr>
          <p:cNvCxnSpPr>
            <a:cxnSpLocks/>
          </p:cNvCxnSpPr>
          <p:nvPr/>
        </p:nvCxnSpPr>
        <p:spPr>
          <a:xfrm>
            <a:off x="4927906" y="5616103"/>
            <a:ext cx="685333" cy="59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61DD49C-BFEC-271F-F890-97FD52D73509}"/>
              </a:ext>
            </a:extLst>
          </p:cNvPr>
          <p:cNvCxnSpPr>
            <a:cxnSpLocks/>
          </p:cNvCxnSpPr>
          <p:nvPr/>
        </p:nvCxnSpPr>
        <p:spPr>
          <a:xfrm>
            <a:off x="3447552" y="1870553"/>
            <a:ext cx="4726617" cy="112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16A4B96-A66B-D68A-34C8-77087704F881}"/>
              </a:ext>
            </a:extLst>
          </p:cNvPr>
          <p:cNvCxnSpPr>
            <a:cxnSpLocks/>
          </p:cNvCxnSpPr>
          <p:nvPr/>
        </p:nvCxnSpPr>
        <p:spPr>
          <a:xfrm>
            <a:off x="3102836" y="1889287"/>
            <a:ext cx="5486867" cy="170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9FA85EA-3283-47F1-8C43-5D8F88438310}"/>
              </a:ext>
            </a:extLst>
          </p:cNvPr>
          <p:cNvCxnSpPr>
            <a:cxnSpLocks/>
          </p:cNvCxnSpPr>
          <p:nvPr/>
        </p:nvCxnSpPr>
        <p:spPr>
          <a:xfrm flipH="1">
            <a:off x="1095453" y="4443458"/>
            <a:ext cx="510311" cy="48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355E27B-8F1F-C1FE-E9FA-5BEA75A6AE5C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928007" y="4534541"/>
            <a:ext cx="830157" cy="96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A4C31AA-9C0E-EB82-B450-08E0E445C1CA}"/>
              </a:ext>
            </a:extLst>
          </p:cNvPr>
          <p:cNvCxnSpPr>
            <a:cxnSpLocks/>
          </p:cNvCxnSpPr>
          <p:nvPr/>
        </p:nvCxnSpPr>
        <p:spPr>
          <a:xfrm flipH="1">
            <a:off x="1560631" y="4561199"/>
            <a:ext cx="569816" cy="143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BEFA0F2-8D91-A1F0-2AD2-B059BA174891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 flipV="1">
            <a:off x="7333173" y="5211546"/>
            <a:ext cx="916828" cy="51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355D57E-712C-A0EC-D7A4-DA9A58C2FCF9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7307687" y="5843580"/>
            <a:ext cx="1185963" cy="31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4CD87F37-EF49-8775-D065-747D6D2F770C}"/>
              </a:ext>
            </a:extLst>
          </p:cNvPr>
          <p:cNvSpPr txBox="1"/>
          <p:nvPr/>
        </p:nvSpPr>
        <p:spPr>
          <a:xfrm>
            <a:off x="1336898" y="4165209"/>
            <a:ext cx="201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id_semn_distinctiv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0C3D9D9-79E3-BB30-DCBD-BFC4C4FFE943}"/>
              </a:ext>
            </a:extLst>
          </p:cNvPr>
          <p:cNvSpPr txBox="1"/>
          <p:nvPr/>
        </p:nvSpPr>
        <p:spPr>
          <a:xfrm>
            <a:off x="8892926" y="5427795"/>
            <a:ext cx="176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categorie</a:t>
            </a:r>
            <a:r>
              <a:rPr lang="en-RO" dirty="0"/>
              <a:t>_hobby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784440E-49C4-BD63-9D26-0DB6737D51A7}"/>
              </a:ext>
            </a:extLst>
          </p:cNvPr>
          <p:cNvCxnSpPr>
            <a:cxnSpLocks/>
            <a:endCxn id="232" idx="1"/>
          </p:cNvCxnSpPr>
          <p:nvPr/>
        </p:nvCxnSpPr>
        <p:spPr>
          <a:xfrm flipV="1">
            <a:off x="7417926" y="5612461"/>
            <a:ext cx="1475000" cy="181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C3D80526-7B39-BA56-E6A0-0C97E0AD7B60}"/>
              </a:ext>
            </a:extLst>
          </p:cNvPr>
          <p:cNvSpPr/>
          <p:nvPr/>
        </p:nvSpPr>
        <p:spPr>
          <a:xfrm>
            <a:off x="2705453" y="1020805"/>
            <a:ext cx="395375" cy="36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4012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D75B-3D0A-D7A4-4502-ED38AE15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478A-A4EC-2345-91F0-E0F96E147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7845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D75B-3D0A-D7A4-4502-ED38AE15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478A-A4EC-2345-91F0-E0F96E147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75918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138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Baze de date 2021-2022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 2021-2022</dc:title>
  <dc:creator>Marin Fotache</dc:creator>
  <cp:lastModifiedBy>Marin Fotache</cp:lastModifiedBy>
  <cp:revision>1</cp:revision>
  <dcterms:created xsi:type="dcterms:W3CDTF">2022-05-16T04:37:26Z</dcterms:created>
  <dcterms:modified xsi:type="dcterms:W3CDTF">2022-05-17T05:36:56Z</dcterms:modified>
</cp:coreProperties>
</file>