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9"/>
  </p:notesMasterIdLst>
  <p:sldIdLst>
    <p:sldId id="256" r:id="rId2"/>
    <p:sldId id="369" r:id="rId3"/>
    <p:sldId id="404" r:id="rId4"/>
    <p:sldId id="409" r:id="rId5"/>
    <p:sldId id="410" r:id="rId6"/>
    <p:sldId id="411" r:id="rId7"/>
    <p:sldId id="41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(8)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Expresii-tabelă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https://github.com/marinfotache/Baze-de-date-I/blob/master/SQL.%20Dialecte%20DB2-%20Oracle-%20PostgreSQL%20si%20SQL%20Server/SQL2009_Cap09_SELECT(5)_Subconsultari.pdf</a:t>
            </a: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http://www.postgresqltutorial.com/postgresql-cte/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218365"/>
            <a:ext cx="8131473" cy="103723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ro-RO" b="1" dirty="0"/>
              <a:t> – tabelă (1)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51133" y="1447799"/>
            <a:ext cx="7841867" cy="523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Ce facturi au fost emise în aceeaşi zi cu factura 1120 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(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DataFact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FROM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WHERE NrFact=1120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facturi NATURAL JOIN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767" y="2402005"/>
            <a:ext cx="1617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endParaRPr lang="en-US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32060" y="3125337"/>
            <a:ext cx="111911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70" y="3791590"/>
            <a:ext cx="1175058" cy="270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8957-0C7A-384C-895B-7E1DE80F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31" y="3095921"/>
            <a:ext cx="1392565" cy="119362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5218" y="955343"/>
            <a:ext cx="8387782" cy="5902657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ro-RO" i="1" dirty="0"/>
              <a:t>Care este clientul care a cumpărat cele mai multe produse ?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       SELECT DenCl, COUNT(DISTINCT CodPr)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	AS Nr_Prod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		       FROM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			NATURAL JOIN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		 NATURAL JOIN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                          GROUP BY DenCl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1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SELECT *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WHERE Nr_Prod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	(SELECT MAX(Nr_Prod)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   	                 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68593"/>
            <a:ext cx="2291182" cy="23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2483892" y="3398293"/>
            <a:ext cx="655093" cy="436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99261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16" y="5716431"/>
            <a:ext cx="518615" cy="93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27845" y="5704762"/>
            <a:ext cx="600501" cy="35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9809" y="6018662"/>
            <a:ext cx="1733266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582" y="5404514"/>
            <a:ext cx="2267882" cy="83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723333"/>
            <a:ext cx="8925649" cy="624385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Să se afle numărul de produse vândute, pe următoarele intervale ale preţului unitar de vânzare: </a:t>
            </a:r>
            <a:r>
              <a:rPr lang="ro-RO" sz="2600" b="1" i="1" dirty="0"/>
              <a:t>între 0 şi 500 RON;  între 501 şi 750 RON;  între 751 şi 1000 RON...peste 7001 RON</a:t>
            </a:r>
          </a:p>
          <a:p>
            <a:pPr lvl="0">
              <a:lnSpc>
                <a:spcPct val="120000"/>
              </a:lnSpc>
              <a:buNone/>
            </a:pP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0 AS LimInf, 500 AS 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  	SELECT 501, 750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751, 1000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    	SELECT 1001, 5000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5001, 6000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6001, 7000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SELECT 7001, 99999999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COUNT(PretUnit)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AS Nr_produse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LEFT OUTER JOIN liniifact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ON PretUnit BETWEEN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	AND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803" y="3903259"/>
            <a:ext cx="2771661" cy="249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023582"/>
            <a:ext cx="8925649" cy="594360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produse au fost vândute tuturor clienţilor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 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DenPr, COUNT(DISTINCT CodCl) AS Nr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FROM produse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	NATURAL JOIN </a:t>
            </a:r>
            <a:r>
              <a:rPr lang="ro-RO" sz="31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1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 	NATURAL JOIN facturi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	GROUP BY DenPr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   		(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SELECT COUNT(CodCl) AS NrClienti </a:t>
            </a:r>
          </a:p>
          <a:p>
            <a:pPr lvl="0">
              <a:buNone/>
            </a:pP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            	 FROM 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DenPr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INNER JOIN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=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NrClienti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65" y="5125782"/>
            <a:ext cx="2006243" cy="1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(5)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119117"/>
            <a:ext cx="9184959" cy="583441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facturi conţin măcar produsele din factura 1117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(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SELECT lf1.NrFact, lf1.CodPr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FROM liniifact lf1 INNER JOIN liniifact lf2 ON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lf1.CodPr=lf2.CodPr AND lf2.NrFact=1117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	AS (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COUNT(DISTINCT CodPr) AS Nr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FROM liniifact 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WHERE 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	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= (SELECT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					               FROM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3100" dirty="0">
              <a:solidFill>
                <a:srgbClr val="008000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908" y="1254923"/>
            <a:ext cx="1047398" cy="45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6519</TotalTime>
  <Words>617</Words>
  <Application>Microsoft Macintosh PowerPoint</Application>
  <PresentationFormat>On-screen Show (4:3)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 Unicode MS</vt:lpstr>
      <vt:lpstr>American Typewriter</vt:lpstr>
      <vt:lpstr>Arial</vt:lpstr>
      <vt:lpstr>Avenir Medium</vt:lpstr>
      <vt:lpstr>Book Antiqua</vt:lpstr>
      <vt:lpstr>Calisto MT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(8) </vt:lpstr>
      <vt:lpstr>Text</vt:lpstr>
      <vt:lpstr>Expresii – tabelă (1)</vt:lpstr>
      <vt:lpstr>Expresii – tabelă (2)</vt:lpstr>
      <vt:lpstr>Expresii – tabelă (3)</vt:lpstr>
      <vt:lpstr>Expresii – tabelă (4)</vt:lpstr>
      <vt:lpstr>Expresii – tabelă (5)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473</cp:revision>
  <dcterms:created xsi:type="dcterms:W3CDTF">2002-10-11T06:23:42Z</dcterms:created>
  <dcterms:modified xsi:type="dcterms:W3CDTF">2021-04-05T04:28:15Z</dcterms:modified>
</cp:coreProperties>
</file>