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entrale Sans XLight" charset="1" panose="02000000000000000000"/>
      <p:regular r:id="rId10"/>
    </p:embeddedFont>
    <p:embeddedFont>
      <p:font typeface="Centrale Sans Light" charset="1" panose="02000000000000000000"/>
      <p:regular r:id="rId11"/>
    </p:embeddedFont>
    <p:embeddedFont>
      <p:font typeface="Centrale Sans Bold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22" Target="slides/slide10.xml" Type="http://schemas.openxmlformats.org/officeDocument/2006/relationships/slide"/><Relationship Id="rId23" Target="slides/slide11.xml" Type="http://schemas.openxmlformats.org/officeDocument/2006/relationships/slide"/><Relationship Id="rId24" Target="slides/slide12.xml" Type="http://schemas.openxmlformats.org/officeDocument/2006/relationships/slide"/><Relationship Id="rId25" Target="slides/slide13.xml" Type="http://schemas.openxmlformats.org/officeDocument/2006/relationships/slide"/><Relationship Id="rId26" Target="slides/slide14.xml" Type="http://schemas.openxmlformats.org/officeDocument/2006/relationships/slide"/><Relationship Id="rId27" Target="slides/slide15.xml" Type="http://schemas.openxmlformats.org/officeDocument/2006/relationships/slide"/><Relationship Id="rId28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3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4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5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3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4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5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6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44644" y="285750"/>
            <a:ext cx="5398712" cy="514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29498" y="6709725"/>
            <a:ext cx="9829004" cy="41103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382988" y="5670641"/>
            <a:ext cx="9522023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Centrale Sans Bold"/>
              </a:rPr>
              <a:t>Social Network Analysis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309257" y="7183710"/>
            <a:ext cx="11669486" cy="147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rale Sans Light"/>
              </a:rPr>
              <a:t>analysing the effects of the policy intervention on a network cluster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233937" y="2129881"/>
            <a:ext cx="982012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Gender information for both periods</a:t>
            </a:r>
          </a:p>
          <a:p>
            <a:pPr algn="ctr">
              <a:lnSpc>
                <a:spcPts val="629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61472" y="3215326"/>
            <a:ext cx="13392591" cy="385634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33937" y="2838951"/>
            <a:ext cx="9820126" cy="4106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396" b="0"/>
          <a:stretch>
            <a:fillRect/>
          </a:stretch>
        </p:blipFill>
        <p:spPr>
          <a:xfrm flipH="false" flipV="false" rot="0">
            <a:off x="1028700" y="6787311"/>
            <a:ext cx="5984723" cy="322058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22448" y="6947849"/>
            <a:ext cx="839159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male nodes have 3,25 times more connections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22448" y="7619362"/>
            <a:ext cx="839159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male nodes’ neighbours tend to be more connected to each other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22448" y="8829037"/>
            <a:ext cx="839159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female nodes lie on 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more shortest paths between other nodes in the graph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54063" y="3457575"/>
            <a:ext cx="4233937" cy="3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female degree distribution is </a:t>
            </a:r>
            <a:r>
              <a:rPr lang="en-US" sz="3000" u="sng">
                <a:solidFill>
                  <a:srgbClr val="000000"/>
                </a:solidFill>
                <a:latin typeface="Centrale Sans Light"/>
              </a:rPr>
              <a:t>more homogenous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, meaning that the nodes’ connections are more evenly distributed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32965" y="7071674"/>
            <a:ext cx="389113" cy="39354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32965" y="7743187"/>
            <a:ext cx="389113" cy="39354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32965" y="9054621"/>
            <a:ext cx="389113" cy="3935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14170" y="2153938"/>
            <a:ext cx="585966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Community detection</a:t>
            </a:r>
          </a:p>
          <a:p>
            <a:pPr algn="ctr">
              <a:lnSpc>
                <a:spcPts val="629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10680" t="11095" r="1384" b="2219"/>
          <a:stretch>
            <a:fillRect/>
          </a:stretch>
        </p:blipFill>
        <p:spPr>
          <a:xfrm flipH="false" flipV="false" rot="0">
            <a:off x="9144000" y="3068338"/>
            <a:ext cx="9074363" cy="63782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14170" y="2947522"/>
            <a:ext cx="5859661" cy="24504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644664" y="8865526"/>
            <a:ext cx="488200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Louvain Communities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29860"/>
            <a:ext cx="855650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high degree modularity = tight-knit communities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43020"/>
            <a:ext cx="838096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low hierarchical structure = communities overlapping, no strict boarders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1170" y="4053685"/>
            <a:ext cx="389113" cy="39354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1170" y="5368604"/>
            <a:ext cx="389113" cy="39354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14170" y="2153938"/>
            <a:ext cx="585966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Community detection</a:t>
            </a:r>
          </a:p>
          <a:p>
            <a:pPr algn="ctr">
              <a:lnSpc>
                <a:spcPts val="629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14170" y="2947522"/>
            <a:ext cx="5859661" cy="2450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6151" t="2942" r="0" b="0"/>
          <a:stretch>
            <a:fillRect/>
          </a:stretch>
        </p:blipFill>
        <p:spPr>
          <a:xfrm flipH="false" flipV="false" rot="0">
            <a:off x="3734965" y="4103186"/>
            <a:ext cx="10899571" cy="404005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331029" y="3458863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Community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93512" y="3458863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Community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1500" y="3458863"/>
            <a:ext cx="2882965" cy="618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111 nodes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552 edges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low density of 0,09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most balanced gender distribution with 71 males (64.55%) and 39 females (35.45%)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10760" y="3458863"/>
            <a:ext cx="3066662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89 nodes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624 edges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(low) density of 0,159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gender distribution of 65 males (73.86%) and 23 females (26.14%)  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degree of 14,022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86733" y="8467092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Cluster Coordinator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53634" y="8590917"/>
            <a:ext cx="933099" cy="42572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14170" y="2153938"/>
            <a:ext cx="585966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Community detection</a:t>
            </a:r>
          </a:p>
          <a:p>
            <a:pPr algn="ctr">
              <a:lnSpc>
                <a:spcPts val="629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14170" y="2947522"/>
            <a:ext cx="5859661" cy="2450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5371" t="3432" r="294" b="0"/>
          <a:stretch>
            <a:fillRect/>
          </a:stretch>
        </p:blipFill>
        <p:spPr>
          <a:xfrm flipH="false" flipV="false" rot="0">
            <a:off x="3666078" y="4039888"/>
            <a:ext cx="10955844" cy="401964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331029" y="3458863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Community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93512" y="3458863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Community 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1500" y="3458863"/>
            <a:ext cx="2882965" cy="56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27 nodes 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97 edges 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moderate density of 0,28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 gender distribution with 20 males (74,07%) and 7 females (25,93%)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10760" y="3458863"/>
            <a:ext cx="3066662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31 nodes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126 edges 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similar density of 0,27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gender distribution of 25 males (80,65%) and 6 females (19,35%)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945883" y="8383384"/>
            <a:ext cx="467603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maximum local clustering coefficient of 0,765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53634" y="8590917"/>
            <a:ext cx="933099" cy="42572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14170" y="2153938"/>
            <a:ext cx="585966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Community detection</a:t>
            </a:r>
          </a:p>
          <a:p>
            <a:pPr algn="ctr">
              <a:lnSpc>
                <a:spcPts val="629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14170" y="2947522"/>
            <a:ext cx="5859661" cy="2450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3120" t="5491" r="346" b="0"/>
          <a:stretch>
            <a:fillRect/>
          </a:stretch>
        </p:blipFill>
        <p:spPr>
          <a:xfrm flipH="false" flipV="false" rot="0">
            <a:off x="3538317" y="4039888"/>
            <a:ext cx="11211366" cy="393392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331029" y="3458863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Community 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93512" y="3458863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Community 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1500" y="3458863"/>
            <a:ext cx="2882965" cy="64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12 nodes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33 edges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high density of 0,5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 gender distribution with 71 males (64.55%) and 39 females (35.45%)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degree of 5,5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10760" y="3458863"/>
            <a:ext cx="3066662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100 nodes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396 edges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low density of 0,08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gender distribution of 65 males (73.86%) and 23 females (26.14%)  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14170" y="2153938"/>
            <a:ext cx="585966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Community detection</a:t>
            </a:r>
          </a:p>
          <a:p>
            <a:pPr algn="ctr">
              <a:lnSpc>
                <a:spcPts val="629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14170" y="2947522"/>
            <a:ext cx="5859661" cy="2450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5356" r="0" b="0"/>
          <a:stretch>
            <a:fillRect/>
          </a:stretch>
        </p:blipFill>
        <p:spPr>
          <a:xfrm flipH="false" flipV="false" rot="0">
            <a:off x="1028700" y="3868438"/>
            <a:ext cx="16230600" cy="353444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886442" y="3230263"/>
            <a:ext cx="851511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Highest centrality measures on communities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4608" y="7974388"/>
            <a:ext cx="16264692" cy="14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4"/>
              </a:lnSpc>
            </a:pPr>
            <a:r>
              <a:rPr lang="en-US" sz="2574">
                <a:solidFill>
                  <a:srgbClr val="000000"/>
                </a:solidFill>
                <a:latin typeface="Centrale Sans Light"/>
              </a:rPr>
              <a:t>Communities 1, 2, and 5 have one single male central node each.</a:t>
            </a:r>
          </a:p>
          <a:p>
            <a:pPr>
              <a:lnSpc>
                <a:spcPts val="3604"/>
              </a:lnSpc>
            </a:pPr>
            <a:r>
              <a:rPr lang="en-US" sz="2574">
                <a:solidFill>
                  <a:srgbClr val="000000"/>
                </a:solidFill>
                <a:latin typeface="Centrale Sans Light"/>
              </a:rPr>
              <a:t>Communities 4 and 6 have two central nodes, both males, respectively 1 male and 1 female.</a:t>
            </a:r>
          </a:p>
          <a:p>
            <a:pPr>
              <a:lnSpc>
                <a:spcPts val="3604"/>
              </a:lnSpc>
              <a:spcBef>
                <a:spcPct val="0"/>
              </a:spcBef>
            </a:pPr>
            <a:r>
              <a:rPr lang="en-US" sz="2574">
                <a:solidFill>
                  <a:srgbClr val="000000"/>
                </a:solidFill>
                <a:latin typeface="Centrale Sans Light"/>
              </a:rPr>
              <a:t>Community 3 has three different central nodes, based on each centrality measure, 2 males and 1 female.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514072" y="2153938"/>
            <a:ext cx="325985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Conclusions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46398" y="2953133"/>
            <a:ext cx="5574923" cy="23313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93068" y="3948267"/>
            <a:ext cx="11456505" cy="175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6"/>
              </a:lnSpc>
              <a:spcBef>
                <a:spcPct val="0"/>
              </a:spcBef>
            </a:pPr>
            <a:r>
              <a:rPr lang="en-US" sz="3233">
                <a:solidFill>
                  <a:srgbClr val="000000"/>
                </a:solidFill>
                <a:latin typeface="Centrale Sans Light"/>
              </a:rPr>
              <a:t>W</a:t>
            </a:r>
            <a:r>
              <a:rPr lang="en-US" sz="3233">
                <a:solidFill>
                  <a:srgbClr val="000000"/>
                </a:solidFill>
                <a:latin typeface="Centrale Sans Light"/>
              </a:rPr>
              <a:t>omen are significantly underrepresented in the network, coordinator cluster, and each Louvain community, with an approximate 7:2 male-to-female ratio, in both periods.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93068" y="6097522"/>
            <a:ext cx="11456505" cy="173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Centrale Sans Light"/>
              </a:rPr>
              <a:t>A </a:t>
            </a:r>
            <a:r>
              <a:rPr lang="en-US" sz="3199">
                <a:solidFill>
                  <a:srgbClr val="000000"/>
                </a:solidFill>
                <a:latin typeface="Centrale Sans Light"/>
              </a:rPr>
              <a:t>slight improvement in women's representation can be observed over time, the major increase seen in their connectivity (degree) and betweenness centrality.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90337" y="4749959"/>
            <a:ext cx="389113" cy="39354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90337" y="6827508"/>
            <a:ext cx="389113" cy="39354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704390" y="8587992"/>
            <a:ext cx="10381278" cy="117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Centrale Sans Light"/>
              </a:rPr>
              <a:t>Small sample, not to be generalized, and also lack of data information.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4443" y="8951080"/>
            <a:ext cx="389113" cy="39354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6026" y="5669031"/>
            <a:ext cx="2099497" cy="95789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65220" y="4705222"/>
            <a:ext cx="4161107" cy="887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0"/>
              </a:lnSpc>
            </a:pPr>
            <a:r>
              <a:rPr lang="en-US" sz="4635">
                <a:solidFill>
                  <a:srgbClr val="000000"/>
                </a:solidFill>
                <a:latin typeface="Centrale Sans Light"/>
              </a:rPr>
              <a:t>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70106" y="8224005"/>
            <a:ext cx="3445548" cy="73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3"/>
              </a:lnSpc>
            </a:pPr>
            <a:r>
              <a:rPr lang="en-US" sz="3838">
                <a:solidFill>
                  <a:srgbClr val="000000"/>
                </a:solidFill>
                <a:latin typeface="Centrale Sans Light"/>
              </a:rPr>
              <a:t>Limitations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985785" y="8668902"/>
            <a:ext cx="2099497" cy="95789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42770" y="2174264"/>
            <a:ext cx="540246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Data set description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42770" y="3031514"/>
            <a:ext cx="5574923" cy="2331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954916" y="3683836"/>
            <a:ext cx="13787668" cy="291932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73932" y="7191151"/>
            <a:ext cx="10571299" cy="258814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3932" y="5645269"/>
            <a:ext cx="2099497" cy="95789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8136" y="3711756"/>
            <a:ext cx="2692854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Nodes of the network cluster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5668" y="7067326"/>
            <a:ext cx="2692854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Edges of the network cluster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085668" y="8592801"/>
            <a:ext cx="2099497" cy="957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5032" y="2174264"/>
            <a:ext cx="106379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Basic graph information with NetworkX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99394" y="2838951"/>
            <a:ext cx="10970712" cy="4587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103" y="4533900"/>
            <a:ext cx="389113" cy="39354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103" y="5625193"/>
            <a:ext cx="389113" cy="39354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103" y="6699330"/>
            <a:ext cx="389113" cy="39354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103" y="7769145"/>
            <a:ext cx="389113" cy="39354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103" y="8838961"/>
            <a:ext cx="389113" cy="39354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836743" y="3554107"/>
            <a:ext cx="8614514" cy="482002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988004" y="4410075"/>
            <a:ext cx="4264479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381 nodes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2098 edges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disconnected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undirected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graph density of 0,029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430282"/>
            <a:ext cx="426447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000000"/>
                </a:solidFill>
                <a:latin typeface="Centrale Sans Light"/>
              </a:rPr>
              <a:t>Graph G contains: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29869" y="4755634"/>
            <a:ext cx="933099" cy="425726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3529869" y="3371652"/>
            <a:ext cx="352229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rapid drop can  be observed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62968" y="4362252"/>
            <a:ext cx="3386605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most nodes have a low degree; only few nodes have a very high degree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70106" y="7387906"/>
            <a:ext cx="348352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medium level of connectivity between its nodes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51257" y="6894561"/>
            <a:ext cx="283778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average degree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289037" y="6894561"/>
            <a:ext cx="139414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of 11,013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94132" y="7556282"/>
            <a:ext cx="933099" cy="4257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25032" y="2174264"/>
            <a:ext cx="106379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Basic graph information with NetworkX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99394" y="2838951"/>
            <a:ext cx="10970712" cy="458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11170" y="3518162"/>
            <a:ext cx="8502179" cy="475197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3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2150" y="8535996"/>
            <a:ext cx="933099" cy="42572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73607" y="8342598"/>
            <a:ext cx="896888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degree of scientists’ cluster follows an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3375" y="8905875"/>
            <a:ext cx="601942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heterogenous degree distribution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58330" y="3394337"/>
            <a:ext cx="536413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Comparison with a theoretical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04021" y="4683256"/>
            <a:ext cx="707275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suggests a social network with random topology, rather than an uniform hierarchy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04021" y="6883531"/>
            <a:ext cx="707275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not high enough to form evident sub-clusters between nodes, but noticeable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95686" y="3851537"/>
            <a:ext cx="532298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Erdős-Rényi random network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25051" y="4900387"/>
            <a:ext cx="389113" cy="39354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25051" y="7007356"/>
            <a:ext cx="389113" cy="393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25032" y="2174264"/>
            <a:ext cx="106379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Basic graph information with NetworkX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99394" y="2838951"/>
            <a:ext cx="10970712" cy="458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617987" y="3501833"/>
            <a:ext cx="11052025" cy="790367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161" y="4224180"/>
            <a:ext cx="4721179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u="sng">
                <a:solidFill>
                  <a:srgbClr val="000000"/>
                </a:solidFill>
                <a:latin typeface="Centrale Sans Light"/>
              </a:rPr>
              <a:t>nodes’ centrality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, meaning the few high degree nodes are more central and influential in the cluster,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2637" y="7636171"/>
            <a:ext cx="3477529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u="sng">
                <a:solidFill>
                  <a:srgbClr val="000000"/>
                </a:solidFill>
                <a:latin typeface="Centrale Sans Light"/>
              </a:rPr>
              <a:t>information flow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 is still moderately quick and efficient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1161" y="7759996"/>
            <a:ext cx="933099" cy="42572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085668" y="4490880"/>
            <a:ext cx="4763906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u="sng">
                <a:solidFill>
                  <a:srgbClr val="000000"/>
                </a:solidFill>
                <a:latin typeface="Centrale Sans Light"/>
              </a:rPr>
              <a:t>11 isolated nodes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, connected by 3 edges, from which 6 male and 5 female scientists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85668" y="7369471"/>
            <a:ext cx="4763906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u="sng">
                <a:solidFill>
                  <a:srgbClr val="000000"/>
                </a:solidFill>
                <a:latin typeface="Centrale Sans Light"/>
              </a:rPr>
              <a:t>average shortest path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 length of 3,814, nodes  are relatively closely connected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25032" y="2174264"/>
            <a:ext cx="106379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Basic graph information with NetworkX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99394" y="2838951"/>
            <a:ext cx="10970712" cy="458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3385056"/>
            <a:ext cx="8714159" cy="485279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11233" y="4639634"/>
            <a:ext cx="650347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approximately 3 levels of hierarchy, around 0, between 0,3 and 0,6 and around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33257" y="3487188"/>
            <a:ext cx="732604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Histogram of local clustering coefficient distribution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91865" y="3982488"/>
            <a:ext cx="154267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confirms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33257" y="4763459"/>
            <a:ext cx="933099" cy="42572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211233" y="7495215"/>
            <a:ext cx="654386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moderate tendency of nodes to form clusters or groups with near neighbours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04612" y="9198271"/>
            <a:ext cx="772864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nodes in the network tend to form triangles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3257" y="6630359"/>
            <a:ext cx="527268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average clustering coefficient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39533" y="6630359"/>
            <a:ext cx="147451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of 0,467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33257" y="7792409"/>
            <a:ext cx="933099" cy="42572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88565" y="8562015"/>
            <a:ext cx="193818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transitivity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30861" y="8562015"/>
            <a:ext cx="642334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(global clustering coefficient) of 0,41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353570"/>
            <a:ext cx="933099" cy="425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07769" y="2108312"/>
            <a:ext cx="827246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Time analysis based on gender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07769" y="2838951"/>
            <a:ext cx="8272462" cy="3459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718141" y="3435731"/>
            <a:ext cx="10281815" cy="736153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1170" y="3245231"/>
            <a:ext cx="897984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Male graph before treatment: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disconnected graph with 271 nodes and 746 edges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9776" y="4302506"/>
            <a:ext cx="619928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Moderate average degree of 5,506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9776" y="4831144"/>
            <a:ext cx="910173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Relatively low average clustering coefficient of 0,35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9776" y="5388356"/>
            <a:ext cx="525095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Moderate transitivity of 0,442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9776" y="5947077"/>
            <a:ext cx="910173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Relatively low average closeness centrality of 0,143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9776" y="6578981"/>
            <a:ext cx="859006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Very low average eigenvector centrality of 0,029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9776" y="7201122"/>
            <a:ext cx="891354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Very low average betweenness centrality of 0,007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4143" y="4396058"/>
            <a:ext cx="389113" cy="39354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4143" y="4954969"/>
            <a:ext cx="389113" cy="39354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4143" y="5497045"/>
            <a:ext cx="389113" cy="39354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4143" y="6102731"/>
            <a:ext cx="389113" cy="39354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4143" y="6705822"/>
            <a:ext cx="389113" cy="39354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4143" y="7356777"/>
            <a:ext cx="389113" cy="39354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6707" y="8832574"/>
            <a:ext cx="933099" cy="425726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2198234" y="8483981"/>
            <a:ext cx="973380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local clustering coefficient went from relatively low to moderate, neighbours of each male node became moderately well connected to each other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1170" y="7954935"/>
            <a:ext cx="269215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post treatment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61431" y="2134367"/>
            <a:ext cx="827246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Time analysis based on gender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61431" y="2838951"/>
            <a:ext cx="8318800" cy="34787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8915" r="0" b="2122"/>
          <a:stretch>
            <a:fillRect/>
          </a:stretch>
        </p:blipFill>
        <p:spPr>
          <a:xfrm flipH="false" flipV="false" rot="0">
            <a:off x="1600200" y="3878366"/>
            <a:ext cx="6722462" cy="427678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9769" r="0" b="7425"/>
          <a:stretch>
            <a:fillRect/>
          </a:stretch>
        </p:blipFill>
        <p:spPr>
          <a:xfrm flipH="false" flipV="false" rot="0">
            <a:off x="9184750" y="4002191"/>
            <a:ext cx="7312030" cy="432480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77614" y="3297341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female pre treatment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99987" y="3297341"/>
            <a:ext cx="41676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female post treatment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30837" y="8326999"/>
            <a:ext cx="12736784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>
                <a:solidFill>
                  <a:srgbClr val="000000"/>
                </a:solidFill>
                <a:latin typeface="Centrale Sans Light"/>
              </a:rPr>
              <a:t>Before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: very low graph metrics in all characteristcs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u="sng">
                <a:solidFill>
                  <a:srgbClr val="000000"/>
                </a:solidFill>
                <a:latin typeface="Centrale Sans Light"/>
              </a:rPr>
              <a:t>After:</a:t>
            </a:r>
            <a:r>
              <a:rPr lang="en-US" sz="3000">
                <a:solidFill>
                  <a:srgbClr val="000000"/>
                </a:solidFill>
                <a:latin typeface="Centrale Sans Light"/>
              </a:rPr>
              <a:t> better - increased density by strengthening connections -, but still low, 2,8 times less connected than males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44515" y="9045437"/>
            <a:ext cx="933099" cy="425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85668" y="285750"/>
            <a:ext cx="4763906" cy="1590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07769" y="2134367"/>
            <a:ext cx="827246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rale Sans Bold"/>
              </a:rPr>
              <a:t>Time analysis based on gender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07769" y="2838951"/>
            <a:ext cx="8272462" cy="3459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3939" r="0" b="7878"/>
          <a:stretch>
            <a:fillRect/>
          </a:stretch>
        </p:blipFill>
        <p:spPr>
          <a:xfrm flipH="false" flipV="false" rot="0">
            <a:off x="1720228" y="3421166"/>
            <a:ext cx="7196781" cy="452764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4655" r="0" b="4654"/>
          <a:stretch>
            <a:fillRect/>
          </a:stretch>
        </p:blipFill>
        <p:spPr>
          <a:xfrm flipH="false" flipV="false" rot="0">
            <a:off x="9264631" y="3421166"/>
            <a:ext cx="7421917" cy="481644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1170" y="527050"/>
            <a:ext cx="7087493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entrale Sans Light"/>
              </a:rPr>
              <a:t>Iulian-Valeriu Cioată and Franca Maria Kiefinger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32095" y="9426871"/>
            <a:ext cx="476390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XLight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77614" y="3297341"/>
            <a:ext cx="488200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coordinator pre treatment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83558" y="3297341"/>
            <a:ext cx="498406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Bold"/>
              </a:rPr>
              <a:t>coordinator post treatment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7400" y="8143875"/>
            <a:ext cx="1623060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centrality measures improve overall with the degree and eigenvector centrality by more than 1,5 times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entrale Sans Light"/>
              </a:rPr>
              <a:t>gender distribution has improved (71%male, 29% female), still gender imbalance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7129" y="8267700"/>
            <a:ext cx="933099" cy="42572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7129" y="9365974"/>
            <a:ext cx="933099" cy="425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DAFi4QimL2s</dc:identifier>
  <dcterms:modified xsi:type="dcterms:W3CDTF">2011-08-01T06:04:30Z</dcterms:modified>
  <cp:revision>1</cp:revision>
  <dc:title>Social Network Analysis</dc:title>
</cp:coreProperties>
</file>