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59" r:id="rId6"/>
    <p:sldId id="262" r:id="rId7"/>
    <p:sldId id="260" r:id="rId8"/>
    <p:sldId id="263"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8" d="100"/>
          <a:sy n="98" d="100"/>
        </p:scale>
        <p:origin x="110"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0210BB-AD54-49C1-8C44-57DAE7F95C11}"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D081A-6DC3-49DE-87E2-DD67418B9F7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1722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7E0210BB-AD54-49C1-8C44-57DAE7F95C11}" type="datetimeFigureOut">
              <a:rPr lang="en-US" smtClean="0"/>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6D081A-6DC3-49DE-87E2-DD67418B9F7F}" type="slidenum">
              <a:rPr lang="en-US" smtClean="0"/>
              <a:t>‹#›</a:t>
            </a:fld>
            <a:endParaRPr lang="en-US"/>
          </a:p>
        </p:txBody>
      </p:sp>
    </p:spTree>
    <p:extLst>
      <p:ext uri="{BB962C8B-B14F-4D97-AF65-F5344CB8AC3E}">
        <p14:creationId xmlns:p14="http://schemas.microsoft.com/office/powerpoint/2010/main" val="3653006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E0210BB-AD54-49C1-8C44-57DAE7F95C11}"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D081A-6DC3-49DE-87E2-DD67418B9F7F}" type="slidenum">
              <a:rPr lang="en-US" smtClean="0"/>
              <a:t>‹#›</a:t>
            </a:fld>
            <a:endParaRPr lang="en-US"/>
          </a:p>
        </p:txBody>
      </p:sp>
    </p:spTree>
    <p:extLst>
      <p:ext uri="{BB962C8B-B14F-4D97-AF65-F5344CB8AC3E}">
        <p14:creationId xmlns:p14="http://schemas.microsoft.com/office/powerpoint/2010/main" val="494363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E0210BB-AD54-49C1-8C44-57DAE7F95C11}"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D081A-6DC3-49DE-87E2-DD67418B9F7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96273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E0210BB-AD54-49C1-8C44-57DAE7F95C11}"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D081A-6DC3-49DE-87E2-DD67418B9F7F}" type="slidenum">
              <a:rPr lang="en-US" smtClean="0"/>
              <a:t>‹#›</a:t>
            </a:fld>
            <a:endParaRPr lang="en-US"/>
          </a:p>
        </p:txBody>
      </p:sp>
    </p:spTree>
    <p:extLst>
      <p:ext uri="{BB962C8B-B14F-4D97-AF65-F5344CB8AC3E}">
        <p14:creationId xmlns:p14="http://schemas.microsoft.com/office/powerpoint/2010/main" val="522933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E0210BB-AD54-49C1-8C44-57DAE7F95C11}"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D081A-6DC3-49DE-87E2-DD67418B9F7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01555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E0210BB-AD54-49C1-8C44-57DAE7F95C11}"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D081A-6DC3-49DE-87E2-DD67418B9F7F}" type="slidenum">
              <a:rPr lang="en-US" smtClean="0"/>
              <a:t>‹#›</a:t>
            </a:fld>
            <a:endParaRPr lang="en-US"/>
          </a:p>
        </p:txBody>
      </p:sp>
    </p:spTree>
    <p:extLst>
      <p:ext uri="{BB962C8B-B14F-4D97-AF65-F5344CB8AC3E}">
        <p14:creationId xmlns:p14="http://schemas.microsoft.com/office/powerpoint/2010/main" val="2910769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0210BB-AD54-49C1-8C44-57DAE7F95C11}"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D081A-6DC3-49DE-87E2-DD67418B9F7F}" type="slidenum">
              <a:rPr lang="en-US" smtClean="0"/>
              <a:t>‹#›</a:t>
            </a:fld>
            <a:endParaRPr lang="en-US"/>
          </a:p>
        </p:txBody>
      </p:sp>
    </p:spTree>
    <p:extLst>
      <p:ext uri="{BB962C8B-B14F-4D97-AF65-F5344CB8AC3E}">
        <p14:creationId xmlns:p14="http://schemas.microsoft.com/office/powerpoint/2010/main" val="3484241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0210BB-AD54-49C1-8C44-57DAE7F95C11}"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D081A-6DC3-49DE-87E2-DD67418B9F7F}" type="slidenum">
              <a:rPr lang="en-US" smtClean="0"/>
              <a:t>‹#›</a:t>
            </a:fld>
            <a:endParaRPr lang="en-US"/>
          </a:p>
        </p:txBody>
      </p:sp>
    </p:spTree>
    <p:extLst>
      <p:ext uri="{BB962C8B-B14F-4D97-AF65-F5344CB8AC3E}">
        <p14:creationId xmlns:p14="http://schemas.microsoft.com/office/powerpoint/2010/main" val="4138115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0210BB-AD54-49C1-8C44-57DAE7F95C11}"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D081A-6DC3-49DE-87E2-DD67418B9F7F}" type="slidenum">
              <a:rPr lang="en-US" smtClean="0"/>
              <a:t>‹#›</a:t>
            </a:fld>
            <a:endParaRPr lang="en-US"/>
          </a:p>
        </p:txBody>
      </p:sp>
    </p:spTree>
    <p:extLst>
      <p:ext uri="{BB962C8B-B14F-4D97-AF65-F5344CB8AC3E}">
        <p14:creationId xmlns:p14="http://schemas.microsoft.com/office/powerpoint/2010/main" val="139276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E0210BB-AD54-49C1-8C44-57DAE7F95C11}"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D081A-6DC3-49DE-87E2-DD67418B9F7F}" type="slidenum">
              <a:rPr lang="en-US" smtClean="0"/>
              <a:t>‹#›</a:t>
            </a:fld>
            <a:endParaRPr lang="en-US"/>
          </a:p>
        </p:txBody>
      </p:sp>
    </p:spTree>
    <p:extLst>
      <p:ext uri="{BB962C8B-B14F-4D97-AF65-F5344CB8AC3E}">
        <p14:creationId xmlns:p14="http://schemas.microsoft.com/office/powerpoint/2010/main" val="2928908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0210BB-AD54-49C1-8C44-57DAE7F95C11}"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6D081A-6DC3-49DE-87E2-DD67418B9F7F}" type="slidenum">
              <a:rPr lang="en-US" smtClean="0"/>
              <a:t>‹#›</a:t>
            </a:fld>
            <a:endParaRPr lang="en-US"/>
          </a:p>
        </p:txBody>
      </p:sp>
    </p:spTree>
    <p:extLst>
      <p:ext uri="{BB962C8B-B14F-4D97-AF65-F5344CB8AC3E}">
        <p14:creationId xmlns:p14="http://schemas.microsoft.com/office/powerpoint/2010/main" val="1286930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0210BB-AD54-49C1-8C44-57DAE7F95C11}" type="datetimeFigureOut">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6D081A-6DC3-49DE-87E2-DD67418B9F7F}" type="slidenum">
              <a:rPr lang="en-US" smtClean="0"/>
              <a:t>‹#›</a:t>
            </a:fld>
            <a:endParaRPr lang="en-US"/>
          </a:p>
        </p:txBody>
      </p:sp>
    </p:spTree>
    <p:extLst>
      <p:ext uri="{BB962C8B-B14F-4D97-AF65-F5344CB8AC3E}">
        <p14:creationId xmlns:p14="http://schemas.microsoft.com/office/powerpoint/2010/main" val="536784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0210BB-AD54-49C1-8C44-57DAE7F95C11}" type="datetimeFigureOut">
              <a:rPr lang="en-US" smtClean="0"/>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6D081A-6DC3-49DE-87E2-DD67418B9F7F}" type="slidenum">
              <a:rPr lang="en-US" smtClean="0"/>
              <a:t>‹#›</a:t>
            </a:fld>
            <a:endParaRPr lang="en-US"/>
          </a:p>
        </p:txBody>
      </p:sp>
    </p:spTree>
    <p:extLst>
      <p:ext uri="{BB962C8B-B14F-4D97-AF65-F5344CB8AC3E}">
        <p14:creationId xmlns:p14="http://schemas.microsoft.com/office/powerpoint/2010/main" val="224543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210BB-AD54-49C1-8C44-57DAE7F95C11}" type="datetimeFigureOut">
              <a:rPr lang="en-US" smtClean="0"/>
              <a:t>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6D081A-6DC3-49DE-87E2-DD67418B9F7F}" type="slidenum">
              <a:rPr lang="en-US" smtClean="0"/>
              <a:t>‹#›</a:t>
            </a:fld>
            <a:endParaRPr lang="en-US"/>
          </a:p>
        </p:txBody>
      </p:sp>
    </p:spTree>
    <p:extLst>
      <p:ext uri="{BB962C8B-B14F-4D97-AF65-F5344CB8AC3E}">
        <p14:creationId xmlns:p14="http://schemas.microsoft.com/office/powerpoint/2010/main" val="893900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E0210BB-AD54-49C1-8C44-57DAE7F95C11}"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6D081A-6DC3-49DE-87E2-DD67418B9F7F}" type="slidenum">
              <a:rPr lang="en-US" smtClean="0"/>
              <a:t>‹#›</a:t>
            </a:fld>
            <a:endParaRPr lang="en-US"/>
          </a:p>
        </p:txBody>
      </p:sp>
    </p:spTree>
    <p:extLst>
      <p:ext uri="{BB962C8B-B14F-4D97-AF65-F5344CB8AC3E}">
        <p14:creationId xmlns:p14="http://schemas.microsoft.com/office/powerpoint/2010/main" val="742835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E0210BB-AD54-49C1-8C44-57DAE7F95C11}"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6D081A-6DC3-49DE-87E2-DD67418B9F7F}" type="slidenum">
              <a:rPr lang="en-US" smtClean="0"/>
              <a:t>‹#›</a:t>
            </a:fld>
            <a:endParaRPr lang="en-US"/>
          </a:p>
        </p:txBody>
      </p:sp>
    </p:spTree>
    <p:extLst>
      <p:ext uri="{BB962C8B-B14F-4D97-AF65-F5344CB8AC3E}">
        <p14:creationId xmlns:p14="http://schemas.microsoft.com/office/powerpoint/2010/main" val="972064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E0210BB-AD54-49C1-8C44-57DAE7F95C11}" type="datetimeFigureOut">
              <a:rPr lang="en-US" smtClean="0"/>
              <a:t>1/15/2021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56D081A-6DC3-49DE-87E2-DD67418B9F7F}" type="slidenum">
              <a:rPr lang="en-US" smtClean="0"/>
              <a:t>‹#›</a:t>
            </a:fld>
            <a:endParaRPr lang="en-US"/>
          </a:p>
        </p:txBody>
      </p:sp>
    </p:spTree>
    <p:extLst>
      <p:ext uri="{BB962C8B-B14F-4D97-AF65-F5344CB8AC3E}">
        <p14:creationId xmlns:p14="http://schemas.microsoft.com/office/powerpoint/2010/main" val="18316607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Optimization_(computer_science)" TargetMode="External"/><Relationship Id="rId2" Type="http://schemas.openxmlformats.org/officeDocument/2006/relationships/hyperlink" Target="https://en.wikipedia.org/wiki/Computing" TargetMode="External"/><Relationship Id="rId1" Type="http://schemas.openxmlformats.org/officeDocument/2006/relationships/slideLayout" Target="../slideLayouts/slideLayout2.xml"/><Relationship Id="rId6" Type="http://schemas.openxmlformats.org/officeDocument/2006/relationships/hyperlink" Target="https://en.wikipedia.org/wiki/Cache_(computing)" TargetMode="External"/><Relationship Id="rId5" Type="http://schemas.openxmlformats.org/officeDocument/2006/relationships/hyperlink" Target="https://en.wikipedia.org/wiki/Computer_program" TargetMode="External"/><Relationship Id="rId4" Type="http://schemas.openxmlformats.org/officeDocument/2006/relationships/hyperlink" Target="https://en.wikipedia.org/wiki/Algorith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Beyond Worst-Case Analysis</a:t>
            </a:r>
            <a:br>
              <a:rPr lang="en-US" b="1"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9910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INTRODUCERE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3252" y="930564"/>
            <a:ext cx="3147559" cy="309980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1048" y="413658"/>
            <a:ext cx="6025924" cy="3695340"/>
          </a:xfrm>
          <a:prstGeom prst="rect">
            <a:avLst/>
          </a:prstGeom>
        </p:spPr>
      </p:pic>
    </p:spTree>
    <p:extLst>
      <p:ext uri="{BB962C8B-B14F-4D97-AF65-F5344CB8AC3E}">
        <p14:creationId xmlns:p14="http://schemas.microsoft.com/office/powerpoint/2010/main" val="1605817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851" y="4504750"/>
            <a:ext cx="9295811" cy="1507067"/>
          </a:xfrm>
        </p:spPr>
        <p:txBody>
          <a:bodyPr/>
          <a:lstStyle/>
          <a:p>
            <a:r>
              <a:rPr lang="en-US" dirty="0" err="1" smtClean="0"/>
              <a:t>Complexitati</a:t>
            </a:r>
            <a:r>
              <a:rPr lang="en-US" dirty="0" smtClean="0"/>
              <a:t> </a:t>
            </a:r>
            <a:r>
              <a:rPr lang="en-US" dirty="0" err="1" smtClean="0"/>
              <a:t>algoritmi</a:t>
            </a:r>
            <a:r>
              <a:rPr lang="en-US" dirty="0" smtClean="0"/>
              <a:t> de </a:t>
            </a:r>
            <a:r>
              <a:rPr lang="en-US" dirty="0" err="1" smtClean="0"/>
              <a:t>sortare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7027" y="700426"/>
            <a:ext cx="7079887" cy="3462748"/>
          </a:xfrm>
        </p:spPr>
      </p:pic>
    </p:spTree>
    <p:extLst>
      <p:ext uri="{BB962C8B-B14F-4D97-AF65-F5344CB8AC3E}">
        <p14:creationId xmlns:p14="http://schemas.microsoft.com/office/powerpoint/2010/main" val="3700150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METODA SIMPLEX PENTRU PROBLEME DE PROGRAMARE LINIARA</a:t>
            </a:r>
            <a:endParaRPr lang="en-US" dirty="0"/>
          </a:p>
        </p:txBody>
      </p:sp>
      <p:sp>
        <p:nvSpPr>
          <p:cNvPr id="3" name="Content Placeholder 2"/>
          <p:cNvSpPr>
            <a:spLocks noGrp="1"/>
          </p:cNvSpPr>
          <p:nvPr>
            <p:ph idx="1"/>
          </p:nvPr>
        </p:nvSpPr>
        <p:spPr/>
        <p:txBody>
          <a:bodyPr/>
          <a:lstStyle/>
          <a:p>
            <a:r>
              <a:rPr lang="en-US" dirty="0" smtClean="0"/>
              <a:t>Simplex Algorithm (</a:t>
            </a:r>
            <a:r>
              <a:rPr lang="en-US" dirty="0" err="1" smtClean="0"/>
              <a:t>Dantzig</a:t>
            </a:r>
            <a:r>
              <a:rPr lang="en-US" dirty="0" smtClean="0"/>
              <a:t> 1948)</a:t>
            </a:r>
          </a:p>
          <a:p>
            <a:r>
              <a:rPr lang="en-US" dirty="0" smtClean="0"/>
              <a:t>A series of combinations is tried to increase the objective function</a:t>
            </a:r>
          </a:p>
          <a:p>
            <a:r>
              <a:rPr lang="en-US" dirty="0" smtClean="0"/>
              <a:t>Number of iterations less than O(max(M,N))</a:t>
            </a:r>
          </a:p>
          <a:p>
            <a:r>
              <a:rPr lang="en-US" dirty="0" smtClean="0"/>
              <a:t>Worst case complexity is exponential ( in number of variables ) ;</a:t>
            </a:r>
          </a:p>
          <a:p>
            <a:r>
              <a:rPr lang="en-US" dirty="0" smtClean="0"/>
              <a:t>Yet has polynomial “smoothed complexity” ( and works well in practice )</a:t>
            </a:r>
            <a:endParaRPr lang="en-US" dirty="0"/>
          </a:p>
        </p:txBody>
      </p:sp>
    </p:spTree>
    <p:extLst>
      <p:ext uri="{BB962C8B-B14F-4D97-AF65-F5344CB8AC3E}">
        <p14:creationId xmlns:p14="http://schemas.microsoft.com/office/powerpoint/2010/main" val="37253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CLUSTERINCA SI PROBLEME NP-DIFICILE DE OPTIMIZARE</a:t>
            </a:r>
            <a:endParaRPr lang="en-US" dirty="0"/>
          </a:p>
        </p:txBody>
      </p:sp>
      <p:sp>
        <p:nvSpPr>
          <p:cNvPr id="3" name="Content Placeholder 2"/>
          <p:cNvSpPr>
            <a:spLocks noGrp="1"/>
          </p:cNvSpPr>
          <p:nvPr>
            <p:ph idx="1"/>
          </p:nvPr>
        </p:nvSpPr>
        <p:spPr/>
        <p:txBody>
          <a:bodyPr/>
          <a:lstStyle/>
          <a:p>
            <a:r>
              <a:rPr lang="en-US" b="1" dirty="0"/>
              <a:t>Cluster analysis</a:t>
            </a:r>
            <a:r>
              <a:rPr lang="en-US" dirty="0"/>
              <a:t> or </a:t>
            </a:r>
            <a:r>
              <a:rPr lang="en-US" b="1" dirty="0"/>
              <a:t>clustering</a:t>
            </a:r>
            <a:r>
              <a:rPr lang="en-US" dirty="0"/>
              <a:t> is the task of grouping a set of objects in such a way that objects in the same group (called a </a:t>
            </a:r>
            <a:r>
              <a:rPr lang="en-US" b="1" dirty="0"/>
              <a:t>cluster</a:t>
            </a:r>
            <a:r>
              <a:rPr lang="en-US" dirty="0"/>
              <a:t>) are more similar (in some sense) to each other than to those in other groups (clusters).</a:t>
            </a:r>
          </a:p>
        </p:txBody>
      </p:sp>
    </p:spTree>
    <p:extLst>
      <p:ext uri="{BB962C8B-B14F-4D97-AF65-F5344CB8AC3E}">
        <p14:creationId xmlns:p14="http://schemas.microsoft.com/office/powerpoint/2010/main" val="2315735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K-Means</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317" y="598646"/>
            <a:ext cx="6284945" cy="3154748"/>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88006" y="1043905"/>
            <a:ext cx="4884047" cy="2126015"/>
          </a:xfrm>
        </p:spPr>
      </p:pic>
    </p:spTree>
    <p:extLst>
      <p:ext uri="{BB962C8B-B14F-4D97-AF65-F5344CB8AC3E}">
        <p14:creationId xmlns:p14="http://schemas.microsoft.com/office/powerpoint/2010/main" val="1869067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POLITICI DE INLOCUIRE CACHE</a:t>
            </a:r>
            <a:endParaRPr lang="en-US" dirty="0"/>
          </a:p>
        </p:txBody>
      </p:sp>
      <p:sp>
        <p:nvSpPr>
          <p:cNvPr id="3" name="Content Placeholder 2"/>
          <p:cNvSpPr>
            <a:spLocks noGrp="1"/>
          </p:cNvSpPr>
          <p:nvPr>
            <p:ph idx="1"/>
          </p:nvPr>
        </p:nvSpPr>
        <p:spPr/>
        <p:txBody>
          <a:bodyPr/>
          <a:lstStyle/>
          <a:p>
            <a:r>
              <a:rPr lang="en-US" dirty="0"/>
              <a:t>In </a:t>
            </a:r>
            <a:r>
              <a:rPr lang="en-US" dirty="0">
                <a:hlinkClick r:id="rId2" tooltip="Computing"/>
              </a:rPr>
              <a:t>computing</a:t>
            </a:r>
            <a:r>
              <a:rPr lang="en-US" dirty="0"/>
              <a:t>, </a:t>
            </a:r>
            <a:r>
              <a:rPr lang="en-US" b="1" dirty="0"/>
              <a:t>cache algorithms</a:t>
            </a:r>
            <a:r>
              <a:rPr lang="en-US" dirty="0"/>
              <a:t> (also frequently called </a:t>
            </a:r>
            <a:r>
              <a:rPr lang="en-US" b="1" dirty="0"/>
              <a:t>cache replacement algorithms</a:t>
            </a:r>
            <a:r>
              <a:rPr lang="en-US" dirty="0"/>
              <a:t> or </a:t>
            </a:r>
            <a:r>
              <a:rPr lang="en-US" b="1" dirty="0"/>
              <a:t>cache replacement policies</a:t>
            </a:r>
            <a:r>
              <a:rPr lang="en-US" dirty="0"/>
              <a:t>) are </a:t>
            </a:r>
            <a:r>
              <a:rPr lang="en-US" dirty="0">
                <a:hlinkClick r:id="rId3" tooltip="Optimization (computer science)"/>
              </a:rPr>
              <a:t>optimizing</a:t>
            </a:r>
            <a:r>
              <a:rPr lang="en-US" dirty="0"/>
              <a:t> instructions, or </a:t>
            </a:r>
            <a:r>
              <a:rPr lang="en-US" dirty="0">
                <a:hlinkClick r:id="rId4" tooltip="Algorithm"/>
              </a:rPr>
              <a:t>algorithms</a:t>
            </a:r>
            <a:r>
              <a:rPr lang="en-US" dirty="0"/>
              <a:t>, that a </a:t>
            </a:r>
            <a:r>
              <a:rPr lang="en-US" dirty="0">
                <a:hlinkClick r:id="rId5" tooltip="Computer program"/>
              </a:rPr>
              <a:t>computer program</a:t>
            </a:r>
            <a:r>
              <a:rPr lang="en-US" dirty="0"/>
              <a:t> or a hardware-maintained structure can utilize in order to manage a </a:t>
            </a:r>
            <a:r>
              <a:rPr lang="en-US" dirty="0">
                <a:hlinkClick r:id="rId6" tooltip="Cache (computing)"/>
              </a:rPr>
              <a:t>cache</a:t>
            </a:r>
            <a:r>
              <a:rPr lang="en-US" dirty="0"/>
              <a:t> of information stored on the computer. Caching improves performance by keeping recent or often-used data items in memory locations that are faster or computationally cheaper to access than normal memory stores. When the cache is full, the algorithm must choose which items to discard to make room for the new ones.</a:t>
            </a:r>
          </a:p>
        </p:txBody>
      </p:sp>
    </p:spTree>
    <p:extLst>
      <p:ext uri="{BB962C8B-B14F-4D97-AF65-F5344CB8AC3E}">
        <p14:creationId xmlns:p14="http://schemas.microsoft.com/office/powerpoint/2010/main" val="3901652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897" y="4722463"/>
            <a:ext cx="9469982" cy="1507067"/>
          </a:xfrm>
        </p:spPr>
        <p:txBody>
          <a:bodyPr/>
          <a:lstStyle/>
          <a:p>
            <a:r>
              <a:rPr lang="en-US" dirty="0" smtClean="0"/>
              <a:t>LRU (Least recently used) -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2211" y="146076"/>
            <a:ext cx="7098540" cy="4341256"/>
          </a:xfrm>
        </p:spPr>
      </p:pic>
    </p:spTree>
    <p:extLst>
      <p:ext uri="{BB962C8B-B14F-4D97-AF65-F5344CB8AC3E}">
        <p14:creationId xmlns:p14="http://schemas.microsoft.com/office/powerpoint/2010/main" val="2856227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cONCLUZII</a:t>
            </a:r>
            <a:endParaRPr lang="en-US" dirty="0"/>
          </a:p>
        </p:txBody>
      </p:sp>
      <p:sp>
        <p:nvSpPr>
          <p:cNvPr id="3" name="Content Placeholder 2"/>
          <p:cNvSpPr>
            <a:spLocks noGrp="1"/>
          </p:cNvSpPr>
          <p:nvPr>
            <p:ph idx="1"/>
          </p:nvPr>
        </p:nvSpPr>
        <p:spPr/>
        <p:txBody>
          <a:bodyPr/>
          <a:lstStyle/>
          <a:p>
            <a:r>
              <a:rPr lang="en-US" dirty="0"/>
              <a:t>With algorithms, silver bullets are few and far between. No one design technique leads to good algorithms for all computational problems. Nor is any single analysis framework—</a:t>
            </a:r>
            <a:r>
              <a:rPr lang="en-US" dirty="0" err="1"/>
              <a:t>worstcase</a:t>
            </a:r>
            <a:r>
              <a:rPr lang="en-US"/>
              <a:t> analysis or otherwise—suitable for all occasions.</a:t>
            </a:r>
          </a:p>
        </p:txBody>
      </p:sp>
    </p:spTree>
    <p:extLst>
      <p:ext uri="{BB962C8B-B14F-4D97-AF65-F5344CB8AC3E}">
        <p14:creationId xmlns:p14="http://schemas.microsoft.com/office/powerpoint/2010/main" val="1201786035"/>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363</TotalTime>
  <Words>125</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3</vt:lpstr>
      <vt:lpstr>Slice</vt:lpstr>
      <vt:lpstr>Beyond Worst-Case Analysis </vt:lpstr>
      <vt:lpstr>INTRODUCERE</vt:lpstr>
      <vt:lpstr>Complexitati algoritmi de sortare</vt:lpstr>
      <vt:lpstr>METODA SIMPLEX PENTRU PROBLEME DE PROGRAMARE LINIARA</vt:lpstr>
      <vt:lpstr>CLUSTERINCA SI PROBLEME NP-DIFICILE DE OPTIMIZARE</vt:lpstr>
      <vt:lpstr>K-Means</vt:lpstr>
      <vt:lpstr>POLITICI DE INLOCUIRE CACHE</vt:lpstr>
      <vt:lpstr>LRU (Least recently used) - example</vt:lpstr>
      <vt:lpstr>cONCLUZII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Worst-Case Analysis</dc:title>
  <dc:creator>Iulian Gabriel CRISNUTA</dc:creator>
  <cp:lastModifiedBy>Iulian Gabriel CRISNUTA</cp:lastModifiedBy>
  <cp:revision>4</cp:revision>
  <dcterms:created xsi:type="dcterms:W3CDTF">2021-01-13T10:53:36Z</dcterms:created>
  <dcterms:modified xsi:type="dcterms:W3CDTF">2021-01-15T11:28:33Z</dcterms:modified>
</cp:coreProperties>
</file>