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592c491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592c491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2c491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2c491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592c491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592c491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bf49bc7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bf49bc7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bbf49bc7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bbf49bc7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bf49bc7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bf49bc7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bf49bc7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bbf49bc7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bbf49bc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bbf49bc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bf49bc7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bf49bc7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92c491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592c491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592c49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592c49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igocheatsheet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Introducere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un </a:t>
            </a:r>
            <a:r>
              <a:rPr lang="en"/>
              <a:t>algoritm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reprezintă un proces pas cu pas prin care se definește un set de instrucțiuni care vor fi executate într-o anumită ordine pentru a genera un rezultat.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Algoritmii nu sunt </a:t>
            </a:r>
            <a:r>
              <a:rPr lang="en"/>
              <a:t>dependenți de limbajul de programare.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Caracteristici: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Neambiguu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Finiți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Fezabili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Independenți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Asimptotică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asimptotică a unui algoritm se referă la definirea unei limite matematice a performanței la run-time. Astfel putem afla performanța unui algoritm în diferite cazuri (best case, average and worst).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Analiza Big Oh - notația O(n) este o metodă de a arăta limita superioară a timpului de rulare a unui algoritm. Măsoară cazul cel mai nefavorabil (cât poate dura cel mai mult să rulezi un program).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https://www.bigocheatsheet.com/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Structurile de date reprezintă o metodă de a organiza datele într-o manieră eficientă, au o interfață și o implementare.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Algoritmul reprezintă un proces pas cu pas prin care se definește un set de instrucțiuni care vor fi executate într-o anumită ordine pentru a genera un rezultat.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Algoritmii sunt independenți de limbaj.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Trebuie mereu să vă gândiți la tipurile de cazuri pe care vi le oferă structura de date.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90500"/>
            <a:ext cx="4381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o structură în C care să conțină numele, prenumele, orașul, liceul și un vector de hobby-uri. Realizați funcții de afișare a tuturor datelor și o funcție de ordonare a hobby-urilor alfabetic. 6p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în pseudocod un algoritm care rezolvă o problemă din viața voastră de zi cu zi. 3p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Intro</a:t>
            </a:r>
            <a:endParaRPr/>
          </a:p>
        </p:txBody>
      </p:sp>
      <p:pic>
        <p:nvPicPr>
          <p:cNvPr descr="Master ACS - Posts | Facebook"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1983175" cy="20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425" y="1966162"/>
            <a:ext cx="2134525" cy="213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5"/>
          <p:cNvCxnSpPr>
            <a:endCxn id="141" idx="1"/>
          </p:cNvCxnSpPr>
          <p:nvPr/>
        </p:nvCxnSpPr>
        <p:spPr>
          <a:xfrm flipH="1" rot="10800000">
            <a:off x="2802225" y="3033425"/>
            <a:ext cx="33882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375" y="3217100"/>
            <a:ext cx="618749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000" y="2335146"/>
            <a:ext cx="618749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9475" y="3217100"/>
            <a:ext cx="618749" cy="61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124" y="2342879"/>
            <a:ext cx="618749" cy="61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3575" y="3217100"/>
            <a:ext cx="618749" cy="6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Detalii de Organizare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45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Punctaj laborator: </a:t>
            </a:r>
            <a:r>
              <a:rPr b="1" lang="en"/>
              <a:t>2 puncte</a:t>
            </a:r>
            <a:r>
              <a:rPr lang="en"/>
              <a:t> din care: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1 punct</a:t>
            </a:r>
            <a:r>
              <a:rPr lang="en"/>
              <a:t>: exercițiile de la fiecare laborator. </a:t>
            </a:r>
            <a:r>
              <a:rPr b="1" lang="en"/>
              <a:t>Prezența este obligatorie!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1 punct: </a:t>
            </a:r>
            <a:r>
              <a:rPr lang="en"/>
              <a:t>test/colocviu la final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Trebuie să luați minim </a:t>
            </a:r>
            <a:r>
              <a:rPr b="1" lang="en"/>
              <a:t>50%</a:t>
            </a:r>
            <a:r>
              <a:rPr lang="en"/>
              <a:t> pe laborator.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Exercițiile se vor trimite pe mail în săptămâna respectivă până </a:t>
            </a:r>
            <a:r>
              <a:rPr b="1" lang="en"/>
              <a:t>duminică</a:t>
            </a:r>
            <a:r>
              <a:rPr lang="en"/>
              <a:t> seara la ora </a:t>
            </a:r>
            <a:r>
              <a:rPr b="1" lang="en"/>
              <a:t>10:00 PM</a:t>
            </a:r>
            <a:r>
              <a:rPr lang="en"/>
              <a:t>. Fiecare student trimite un email cu o arhivă care să conțină codul sursă plus screenshots cu rezultatul afișat pentru fiecare exercițiu. Dacă se depășește perioada nu se punctează. </a:t>
            </a:r>
            <a:r>
              <a:rPr b="1" lang="en"/>
              <a:t>Nu adăugați executabilele (.exe)!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email treceți la subiect: </a:t>
            </a:r>
            <a:r>
              <a:rPr b="1" lang="en"/>
              <a:t>Lab_X_Nume_Prenume_Grupa</a:t>
            </a:r>
            <a:r>
              <a:rPr lang="en"/>
              <a:t>. Același nume să îl puneți și la arhivă.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Email: chisdanielioan@gmail.com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Introducere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Introducere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program/o aplicație este creată pentru a rezolva o problemă. Ne folosim de structuri de date și </a:t>
            </a:r>
            <a:r>
              <a:rPr lang="en"/>
              <a:t>algoritmi</a:t>
            </a:r>
            <a:r>
              <a:rPr lang="en"/>
              <a:t> pentru a rezolva aceste probleme.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probleme rezolvate cu SDA: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Căutări</a:t>
            </a:r>
            <a:r>
              <a:rPr lang="en"/>
              <a:t> de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Viteză de procesare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Interogări 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o structură de date?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 de date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Structurile de date reprezintă o metodă de a organiza datele într-o manieră eficientă.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Interfața: </a:t>
            </a:r>
            <a:r>
              <a:rPr lang="en"/>
              <a:t>orice SD are o interfață care reprezintă setul de operații pe care o SD le poate suporta (operații, parametrii, return type)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Implementare:</a:t>
            </a:r>
            <a:r>
              <a:rPr lang="en"/>
              <a:t> definește </a:t>
            </a:r>
            <a:r>
              <a:rPr lang="en"/>
              <a:t>algoritmii</a:t>
            </a:r>
            <a:r>
              <a:rPr lang="en"/>
              <a:t> utilizați pentru a realiza operații cu datele structurii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Caracteristici: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Corecte: implementare trebuie să respecte interfața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Complexitate de timp: timpul de rulare trebuie să fie cât mai scurt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Complexitate de spațiu: memoria utilizată trebuie să fie minimă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