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24d3941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24d3941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24d394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b24d394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24d394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24d394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627dca0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627dca0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9085eb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89085eb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9085e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89085e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24d394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24d394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24d394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24d394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24d394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b24d394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24d394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24d394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24d394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24d394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nalyticsvidhya.com/blog/2020/04/machine-learning-using-c-linear-logistic-regressio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Backtracking + Alți Algoritmi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Noțiuni esențiale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 - posibile </a:t>
            </a:r>
            <a:r>
              <a:rPr lang="en"/>
              <a:t>poziții</a:t>
            </a:r>
            <a:r>
              <a:rPr lang="en"/>
              <a:t> de deplasare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Tranziție</a:t>
            </a:r>
            <a:r>
              <a:rPr lang="en"/>
              <a:t> - deplasarea de la un nod la altul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 destinație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Cost - distanța dintre un nod și altul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g(n) - costul exact al drumului dintre nodul de start și nodul următor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h(n) - costul estimat folosind o euristică de la nodul următor la destinație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f(n) - costul minim de la un nod la vecin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f(n) = g(n)+h(n)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Predicții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Regresie Liniară - </a:t>
            </a:r>
            <a:r>
              <a:rPr lang="en"/>
              <a:t>Linear</a:t>
            </a:r>
            <a:r>
              <a:rPr lang="en"/>
              <a:t> Regression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https://www.analyticsvidhya.com/blog/2020/04/machine-learning-using-c-linear-logistic-regression/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Rezolvați Sudoku-ul de la slide-ul 6 folosind backtracking. 3p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Rezolvați problema </a:t>
            </a:r>
            <a:r>
              <a:rPr lang="en"/>
              <a:t>rucsacului</a:t>
            </a:r>
            <a:r>
              <a:rPr lang="en"/>
              <a:t> de la slide-ul 8. 3p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Găsiți cel mai bun drum </a:t>
            </a:r>
            <a:r>
              <a:rPr lang="en"/>
              <a:t>folosind</a:t>
            </a:r>
            <a:r>
              <a:rPr lang="en"/>
              <a:t> A* search pentru următorul traseu. 3p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650" y="1488025"/>
            <a:ext cx="367979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24,25 Mai evaluare laborator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990725"/>
            <a:ext cx="3428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Backtracking se referă la folosirea unui algoritm de tip recursiv pentru a rezolva o problemă ce admite soluții parțiale. Se începe cu o soluție locală și se avansează până la construirea unei soluții globale. Dacă o rută pe care am început să construim nu duce nicăieri, atunci ne întoarcem -backtrack- și se avansează pe altă cale. 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13277" l="0" r="0" t="0"/>
          <a:stretch/>
        </p:blipFill>
        <p:spPr>
          <a:xfrm>
            <a:off x="4319300" y="1565163"/>
            <a:ext cx="4473126" cy="25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660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333333"/>
                </a:solidFill>
              </a:rPr>
              <a:t>Se alege un punct de start</a:t>
            </a:r>
            <a:endParaRPr>
              <a:solidFill>
                <a:srgbClr val="333333"/>
              </a:solidFill>
            </a:endParaRPr>
          </a:p>
          <a:p>
            <a:pPr indent="-311150" lvl="0" marL="660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333333"/>
                </a:solidFill>
              </a:rPr>
              <a:t>Cât timp problema nu este rezolvată:</a:t>
            </a:r>
            <a:endParaRPr>
              <a:solidFill>
                <a:srgbClr val="333333"/>
              </a:solidFill>
            </a:endParaRPr>
          </a:p>
          <a:p>
            <a:pPr indent="-311150" lvl="1" marL="13208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333333"/>
                </a:solidFill>
              </a:rPr>
              <a:t>Pentru fiecare cale(parte din soluție disponibilă) de la punctul de start:</a:t>
            </a:r>
            <a:endParaRPr sz="1300">
              <a:solidFill>
                <a:srgbClr val="333333"/>
              </a:solidFill>
            </a:endParaRPr>
          </a:p>
          <a:p>
            <a:pPr indent="-311150" lvl="2" marL="1981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333333"/>
                </a:solidFill>
              </a:rPr>
              <a:t>Se verifică dacă ruta aleasă este bună (nu invalidează condiția de rezolvare)</a:t>
            </a:r>
            <a:endParaRPr sz="1300">
              <a:solidFill>
                <a:srgbClr val="333333"/>
              </a:solidFill>
            </a:endParaRPr>
          </a:p>
          <a:p>
            <a:pPr indent="-311150" lvl="2" marL="1981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333333"/>
                </a:solidFill>
              </a:rPr>
              <a:t>Dacă da, se adaugă la soluția în construcție și se apelează recursiv algoritmul pentru restul problemei</a:t>
            </a:r>
            <a:endParaRPr sz="1300">
              <a:solidFill>
                <a:srgbClr val="333333"/>
              </a:solidFill>
            </a:endParaRPr>
          </a:p>
          <a:p>
            <a:pPr indent="-311150" lvl="2" marL="1981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333333"/>
                </a:solidFill>
              </a:rPr>
              <a:t>Dacă apelul recursiv reușește să găsească o soluție completă,algoritmul se încheie. Dacă nu, ruta aleasă se elimină din soluție și se alege alta.</a:t>
            </a:r>
            <a:endParaRPr sz="1300">
              <a:solidFill>
                <a:srgbClr val="333333"/>
              </a:solidFill>
            </a:endParaRPr>
          </a:p>
          <a:p>
            <a:pPr indent="-311150" lvl="0" marL="660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333333"/>
                </a:solidFill>
              </a:rPr>
              <a:t>Dacă niciuna din căile disponibile nu este bună, nu există soluție (pentru punctul de start ales).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3417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Matrice 9x9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 coloana, linie, sub-matrice de 3x3 trebuie să existe un număr o singură dată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Funcție de </a:t>
            </a:r>
            <a:r>
              <a:rPr lang="en"/>
              <a:t>unassigned</a:t>
            </a:r>
            <a:r>
              <a:rPr lang="en"/>
              <a:t> - </a:t>
            </a:r>
            <a:r>
              <a:rPr lang="en"/>
              <a:t>verifică</a:t>
            </a:r>
            <a:r>
              <a:rPr lang="en"/>
              <a:t> dacă o celulă nu are valoare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Funcție is_safe - verifică dacă poate să adauge o valoare de la 1-9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Funcție solve - apelează primele 2 funcții prin backtracking pentru a rezolva sudoku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75" y="1586697"/>
            <a:ext cx="3705176" cy="2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Alți Algoritmi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rucsacului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349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o problemă de optimizare care poate fi rezolvată atât recursiv cât și prin programare dinamică.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Problemă: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Capacitate maximă 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Pot fi adăugate obiecte de greutate a,b,c cu diferite valori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cere valoare maximă care poate fi atinsă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600" y="1800200"/>
            <a:ext cx="350596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 A*  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Algoritmul A* este unul foarte bun pentru a găsirea drumului critic, traversări de grafuri. Acesta calculează cel mai bun drum bazat pe o euristică (algoritm de aproximare). Un exemplu de euristică este distanța euclidiană: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851" y="2661778"/>
            <a:ext cx="4144302" cy="7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