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7561a35c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7561a35c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7561a35c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7561a35c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bbf49bc7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bbf49bc7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7561a35c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7561a35c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7561a35c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7561a35c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7561a35c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7561a35c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7561a35c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7561a35c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7561a35c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7561a35c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7561a35c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7561a35c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7561a35c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7561a35c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8083f86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8083f86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7561a35c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7561a35c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7561a35c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7561a35c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7561a35c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7561a35c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bbf49bc7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bbf49bc7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bbf49bc7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bbf49bc7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bbf49bc7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bbf49bc7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bbf49bc7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bbf49bc7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bbf49bc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bbf49bc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7561a35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7561a35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bbf49bc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bbf49bc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7561a35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7561a35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7561a35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7561a35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7561a35c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7561a35c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7561a35c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7561a35c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SDA - Liste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Chiș - 2021, UPB, ACS, An I, Seria 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45600"/>
            <a:ext cx="4299301" cy="366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125" y="481450"/>
            <a:ext cx="3855500" cy="428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dublu înlănțuite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Dublu Înlănțuite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819150" y="1456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listă </a:t>
            </a:r>
            <a:r>
              <a:rPr lang="en"/>
              <a:t>dublu</a:t>
            </a:r>
            <a:r>
              <a:rPr lang="en"/>
              <a:t> înlănțuită este o variație a listei simplu înlănțuită în care navigația este posibilă în ambele sensuri.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Link - fiecare link conține date numite elemente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Next - fiecare link conține un link către următorul link numit Next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Prev - fiecare link conține un link către elementul anterior numit Prev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LinkedList - o listă înlănțuită conține un link de conexiune către primul link numit First dar și un link Last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409050"/>
            <a:ext cx="6707099" cy="13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Definire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228500"/>
            <a:ext cx="4321744" cy="38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325" y="223700"/>
            <a:ext cx="2354200" cy="469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la primul nod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675" y="1601000"/>
            <a:ext cx="4299301" cy="283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la ultimul nod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075" y="1837000"/>
            <a:ext cx="4299299" cy="260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circulare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Circulare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819150" y="1456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Listele circulare sunt o variație de liste înlănțuite în care primul element este legat de ultimul element iar ultimul de primul. Listele circulare pot fi atât simplu cât și dublu înlănțuite.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154400"/>
            <a:ext cx="5658939" cy="9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578900"/>
            <a:ext cx="57150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213100" y="1370050"/>
            <a:ext cx="7181400" cy="24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Subiect Email - Lab X Nume Prenume Grupă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Arhivă - Lab_X_Nume_Prenume_Grupă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Nu uitați de screenshots (-1p/ss)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Fără prezență punctajul se înjumătățește de la 9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Temă trimisă după deadline nu se punctează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Copiat - 0 puncte per temă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62125"/>
            <a:ext cx="4299300" cy="237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925" y="1374225"/>
            <a:ext cx="4299300" cy="306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36275"/>
            <a:ext cx="4299301" cy="280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reținut</a:t>
            </a:r>
            <a:endParaRPr/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Listele pot fi simplu și dublu înlănțuite.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Ambele tipuri pot deveni circulare.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 fiecare listă avem link-uri care au date si chei către Next (și Prev în caz de dublu înlănțuită).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Realizați un program care să șteargă duplicatele dintr-o listă simplu înlănțuită nesortată.</a:t>
            </a:r>
            <a:r>
              <a:rPr b="1" lang="en"/>
              <a:t>3p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Realizați un algoritm care să verifice că o listă simplu înlănțuită este palindrom. </a:t>
            </a:r>
            <a:r>
              <a:rPr b="1" lang="en"/>
              <a:t>3p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Realizați o listă dublu înlănțuită în care să căutați un element și să îl ștergeți. </a:t>
            </a:r>
            <a:r>
              <a:rPr b="1" lang="en"/>
              <a:t>3p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Înlănțuite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(Linked Lists)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Simplu Înlănțuite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Simplu Înlănțuite</a:t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819150" y="1456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listă înlănțuită reprezintă o secvență de lanțuri (links) care conțin elemente. Fiecare link conține o conexiune către alt link.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Link - fiecare link conține date numite elemente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Next - fiecare link conține un link către următorul link numit Next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LinkedList - o listă înlănțuită conține un link de conexiune către primul link numit First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3138613"/>
            <a:ext cx="50577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Definire + afișare listă</a:t>
            </a:r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304800"/>
            <a:ext cx="3898076" cy="385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228600"/>
            <a:ext cx="4310850" cy="180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025" y="267713"/>
            <a:ext cx="2879125" cy="46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022600"/>
            <a:ext cx="3408325" cy="233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