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e33bb5b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e33bb5b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ec624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ec624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bbb6d1d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bbb6d1d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33bb5b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33bb5b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e33bb5b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e33bb5b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e33bb5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e33bb5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e33bb5b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e33bb5b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a17686b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a17686b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0a17686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0a17686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33bb5b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33bb5b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57c872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57c872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57c872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57c872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33bb5b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33bb5b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e33bb5b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e33bb5b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33bb5b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e33bb5b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e33bb5b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e33bb5b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e33bb5b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e33bb5b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y.github.io/" TargetMode="External"/><Relationship Id="rId4" Type="http://schemas.openxmlformats.org/officeDocument/2006/relationships/hyperlink" Target="https://confluence.atlassian.com/bitbucketserver/basic-git-commands-776639767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@silpara/bag-of-tricks-for-effective-google-search-98a7b5aa31c3" TargetMode="External"/><Relationship Id="rId4" Type="http://schemas.openxmlformats.org/officeDocument/2006/relationships/hyperlink" Target="https://medium.com/@niamhpower/how-to-google-effectively-as-a-developer-4ebe363af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chisdanielioa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22825"/>
            <a:ext cx="5655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- Developers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First Aid Kit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388554" y="1475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https://try.github.io/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hlink"/>
                </a:solidFill>
                <a:hlinkClick r:id="rId4"/>
              </a:rPr>
              <a:t>https://confluence.atlassian.com/bitbucketserver/basic-git-commands-776639767.html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Resurse Utile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Calea Programatorilor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Matematică și Logică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Structuri de Date și Algoritmi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Programare Orientată pe Obiecte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Design Patterns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Git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Thread-uri - Anul  IV Direcția A Specializarea A3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Baze de Date - Anul 3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 Development - Anul 3 Direcția 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the Coding Interview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650" y="299112"/>
            <a:ext cx="3181701" cy="454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 Sfaturi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Folosiți </a:t>
            </a:r>
            <a:r>
              <a:rPr b="1" lang="en"/>
              <a:t>Chrome! </a:t>
            </a:r>
            <a:r>
              <a:rPr lang="en"/>
              <a:t>- nu mai folosiți Internet Explorer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Învățați să căutați pe Google: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https://medium.com/@silpara/bag-of-tricks-for-effective-google-search-98a7b5aa31c3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https://medium.com/@niamhpower/how-to-google-effectively-as-a-developer-4ebe363afe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Creați-vă cont pe stackoverflow și folosiți-l! Mereu căutați mai multe variante de a rezolva o problemă!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Creați-vă cont pe hackerrank și rezolvați acolo teste și probleme pentru a vă pregăti de interviuri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Citiți documentații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Folosiți LinkedIn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Learn and use English!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Citiți și din alte domenii, orice, doar citiți!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 vă opriți din a învăța!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 mă găsiți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819150" y="1062325"/>
            <a:ext cx="63414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Puteți să mă adăugați pe LinkedIn. O să vă dau endorse la skill-ul de OOP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Mă găsiți și pe alte platforme de social media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 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chisdanielioan@gmail.com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Orice întrebări aveți de acum înainte vă stau la dispoziție.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Vă mulțumesc!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D8F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and 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sau source control reprezintă o practică de management a schimbărilor în codul sursă. Version control systems (VCS) sunt tool-uri folosite de către echipe de programatori pentru a face management la schimbările codului.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Codul sursă reprezintă cel mai important lucru la un proiect, acesta existând într-un </a:t>
            </a:r>
            <a:r>
              <a:rPr b="1" lang="en"/>
              <a:t>repository</a:t>
            </a:r>
            <a:r>
              <a:rPr lang="en"/>
              <a:t>. Version control protejează acest repository de schimbări nedorite care pot afecta codul sursă. Acest repository conține o structură de fișiere, programatorii </a:t>
            </a:r>
            <a:r>
              <a:rPr lang="en"/>
              <a:t>schimbându-le</a:t>
            </a:r>
            <a:r>
              <a:rPr lang="en"/>
              <a:t> constant.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 version control, developerii pot lucra simultan pe aceste fișiere, ținând cont de fiecare schimbare și prevenind conflictele.</a:t>
            </a:r>
            <a:endParaRPr sz="1350">
              <a:solidFill>
                <a:srgbClr val="4D4D4D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Beneficii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Roboto"/>
              <a:buAutoNum type="arabicPeriod"/>
            </a:pPr>
            <a:r>
              <a:rPr lang="en"/>
              <a:t>Un audit complet al tuturor schimbărilor realizate vreodată asupra codului sursă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Branching and Merging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Trasabilitate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Management - Practici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Commit-uri dese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Lucrați mereu cu cea mai recentă versiune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Adăugați detalii pentru fiecare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Verificați schimbările înainte de a realiza un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Creați branch-uri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63" y="152400"/>
            <a:ext cx="64956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este cel mai folosit version control system. Acesta este un proiect open source început de Linus Torvalds.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are o arhitectură distribuită, astfel când vorbim de Git, vorbim de un “distributed version control system”. În Git, fiecare developer lucrează cu o versiune de cod copiată din repository care conține toată istoria a acestuia.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Exemple de tool-uri care folosesc Git: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BitBucket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Comenzi Git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" y="173975"/>
            <a:ext cx="9088900" cy="4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