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60183A-49BB-4807-9855-3E014F554863}">
  <a:tblStyle styleId="{D960183A-49BB-4807-9855-3E014F5548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8bef947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8bef947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8bef947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8bef947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8bef9478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8bef9478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4ec624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4ec624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4ec6244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4ec6244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a17686b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0a17686b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0a17686b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0a17686b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0a17686b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0a17686b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17686b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a17686b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32cb97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32cb97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32cb97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32cb97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982bf4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6982bf4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bef9478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bef9478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8bef947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8bef947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982bf4f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6982bf4f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 - Abstractizare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 Class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clasă nu poate accesa membrii privați de la o altă clasă, iar dacă nu moștenește o altă clasă nici pe cei protected. Astfel introducem un nou concept </a:t>
            </a:r>
            <a:r>
              <a:rPr i="1" lang="en"/>
              <a:t>Friend  Class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Friend Class  este o clasă care poate accesa membrii private și protected ai unei clase în care este declarată ca prieten.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friend function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5" y="402500"/>
            <a:ext cx="2856440" cy="3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 Function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819150" y="1990725"/>
            <a:ext cx="2454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 fel ca  Friend Class, Friend function poate accesa membrii private și protected ai clasei.</a:t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475" y="418475"/>
            <a:ext cx="3431425" cy="43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819150" y="595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Reținut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819150" y="1258250"/>
            <a:ext cx="75057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Unul dintre cei 4 piloni ai POO. Abstractizarea ascunde implementarea și oferă un șablon pentru noi clase.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Clasele abstracte și interfețele sunt același lucru în C++, în Java sunt lucruri diferite.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 clasă  este abstractă când ai o metodă pure virtual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Friend class - clasă care poate să apeleze atribute private și protected.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Friend function - funcție globală care poate să apeleze atribute private și protected.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819150" y="39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819150" y="888325"/>
            <a:ext cx="7692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4.5p </a:t>
            </a:r>
            <a:r>
              <a:rPr lang="en"/>
              <a:t>Creați o clasă abstractă Country  care să </a:t>
            </a:r>
            <a:r>
              <a:rPr lang="en"/>
              <a:t>aibă</a:t>
            </a:r>
            <a:r>
              <a:rPr lang="en"/>
              <a:t> 3 metode diferite. Realizați trei clase care să moștenească clasa Country și să implementeze cele 3 metode pure virtual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4.5p </a:t>
            </a:r>
            <a:r>
              <a:rPr lang="en"/>
              <a:t>Realizați un exemplu legat de cărți în care să implementați: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Friend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Friend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Virtual function (see lab 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Abstractizare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Abstractizare - concept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Unul dintre cei 4 piloni ai POO. Abstractizarea e  folosită pentru a pune la dispoziție doar elementele esențiale și a le ascunde pe celelalte, ascunde partea de implementare  exteriorului.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Noi ca oameni interacționăm foarte mult cu forme abstractizate. Noi știm că avem un puls la  inimă ca să funcționăm, dar nu știm cum funcționează inima.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Abstractizarea la bază se realizează folosind specificatorul de access </a:t>
            </a:r>
            <a:r>
              <a:rPr i="1" lang="en"/>
              <a:t>private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Abstractizare - avantaje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 trebuie scris cod  duplicat.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Scopul principal este de a refolosi codul pentru a realiza o  partiționare a acestuia la nivelul claselor.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Implementarea internă poate fi modificată fără a afecta codul care este folosit pentru a interacționa cu utilizatorul.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Diferențe între încapsulare și abstractizare</a:t>
            </a:r>
            <a:endParaRPr/>
          </a:p>
        </p:txBody>
      </p:sp>
      <p:graphicFrame>
        <p:nvGraphicFramePr>
          <p:cNvPr id="152" name="Google Shape;152;p17"/>
          <p:cNvGraphicFramePr/>
          <p:nvPr/>
        </p:nvGraphicFramePr>
        <p:xfrm>
          <a:off x="1283325" y="15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{D960183A-49BB-4807-9855-3E014F554863}</a:tableStyleId>
              </a:tblPr>
              <a:tblGrid>
                <a:gridCol w="2847350"/>
                <a:gridCol w="2847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Abstractizare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Încapsulare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proces de preluare a informației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proces de ascundere a informației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problemele sunt rezolvate la nivel de design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problemele sunt rezolvate la nivel de implementare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prin abstractizare ascundem informația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ascundem date într-o singură entitate și oferim metode de interacțiune cu exteriorul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 realizează prin clase abstracte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prin access modifiers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Abstractizare și Interfețe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Abstractizare și Interfețe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 C++ clasa abstractă și interfața sunt termeni omonimi. O clasă devine abstractă în  momentul în care are în interiorul ei cel puțin o funcție virtuală pură (</a:t>
            </a:r>
            <a:r>
              <a:rPr b="1" lang="en"/>
              <a:t>pure virtual function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Exemplu: virtual void function() =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 clasă abstractă nu poate fi instanțiată, deși poate avea constructori.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Dacă o clasă copil nu implementează (nu face overriding) la funcția virtuală pură atunci și aceasta rămâne abstractă.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abstractizare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848" y="256200"/>
            <a:ext cx="3477424" cy="46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 Class and Friend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