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a17686b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0a17686b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0a17686b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0a17686b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0a17686b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0a17686b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a17686b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a17686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a17686b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a17686b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0a17686b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0a17686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a17686b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a17686b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0a17686b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0a17686b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0a17686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0a17686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4ec624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4ec624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17686b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a17686b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4ec6244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4ec6244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0a17686b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0a17686b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a17686b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0a17686b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0a17686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0a17686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ad07e5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ad07e5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17686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17686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a17686b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0a17686b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a17686b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a17686b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0a17686b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0a17686b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17686b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17686b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a17686b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a17686b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a17686b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a17686b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 - Metode, Încapsulare și Specificatori de acces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Pointer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Toate obiectele din C++ au acces la </a:t>
            </a:r>
            <a:r>
              <a:rPr lang="en"/>
              <a:t>propria</a:t>
            </a:r>
            <a:r>
              <a:rPr lang="en"/>
              <a:t> adresă printr-un pointer denumit: </a:t>
            </a:r>
            <a:r>
              <a:rPr b="1" lang="en"/>
              <a:t>this</a:t>
            </a:r>
            <a:r>
              <a:rPr lang="en"/>
              <a:t>. </a:t>
            </a:r>
            <a:r>
              <a:rPr lang="en"/>
              <a:t>t</a:t>
            </a:r>
            <a:r>
              <a:rPr lang="en"/>
              <a:t>his pointer este un parametru implicit pentru toate funcțiile membre ale unei clase.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Este folosit în interiorul funcțiilor unei clase pentru a referenția obiectul curent.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este o variabilă de tip pointer utilizată de compilator pentru a ține mereu adresa obiectului curent.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410125"/>
            <a:ext cx="2898554" cy="3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819150" y="1990725"/>
            <a:ext cx="75057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Putem defini membrii unei clase și ca </a:t>
            </a:r>
            <a:r>
              <a:rPr b="1" lang="en"/>
              <a:t>static</a:t>
            </a:r>
            <a:r>
              <a:rPr lang="en"/>
              <a:t>. Când declarăm un membru ca </a:t>
            </a:r>
            <a:r>
              <a:rPr b="1" lang="en"/>
              <a:t>static</a:t>
            </a:r>
            <a:r>
              <a:rPr lang="en"/>
              <a:t> acesta va fi unic indiferent câte obiecte instanțiăm la clasa respectivă. Acest atribut este folosit de toate obiectele clasei.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Datele de tipul </a:t>
            </a:r>
            <a:r>
              <a:rPr b="1" lang="en"/>
              <a:t>static</a:t>
            </a:r>
            <a:r>
              <a:rPr lang="en"/>
              <a:t> sunt inițializate cu valoarea zero în momentul în care creăm primul obiect. Nu poate fi definit în interiorul unei clase dar poate fi inițializat în afara ei.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membru static poate fi apelat chiar dacă nu există obiecte ale clasei create. Funcțiile statice sunt folosite pentru a accesa membrul static.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Membrii statici nu pot folosi </a:t>
            </a:r>
            <a:r>
              <a:rPr b="1" lang="en"/>
              <a:t>this-&gt;</a:t>
            </a:r>
            <a:r>
              <a:rPr lang="en"/>
              <a:t>.</a:t>
            </a:r>
            <a:endParaRPr/>
          </a:p>
          <a:p>
            <a:pPr indent="0" lvl="0" marL="25400" marR="254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30825"/>
            <a:ext cx="5252501" cy="41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Încapsulare (Encapsulation)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Încapsularea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Încapsularea este unul dintre pilonii programării orientate pe obiecte. Încapsularea reprezintă procesul de combinare a datelor și a funcțiilor într-o singură structură, ca o capsulă.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Încapsularea este folosită pentru a asigura protecția datelor, date din interiorul unei clase nu pot fi accesate în afara ei. Astfel clasa devine un </a:t>
            </a:r>
            <a:r>
              <a:rPr i="1" lang="en"/>
              <a:t>black box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bună practică este să declarăm membrii unei clase ca </a:t>
            </a:r>
            <a:r>
              <a:rPr b="1" lang="en"/>
              <a:t>private</a:t>
            </a:r>
            <a:r>
              <a:rPr lang="en"/>
              <a:t>, astfel încât se realizează un control mai bun al datelor, rezultând o securitate mai bună.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&amp; Setters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Procesul de încapsulare al unei clase poate fi împărțit în doi pași: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Membri clasei ce reprezintă datele (atributele) vor fi declarați ca </a:t>
            </a:r>
            <a:r>
              <a:rPr b="1" lang="en"/>
              <a:t>private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Membri clasei ce reprezintă funcțiile care manipulează datele vor fi declarate ca </a:t>
            </a:r>
            <a:r>
              <a:rPr b="1" lang="en"/>
              <a:t>public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Astfel, pentru a interacționa cu datele unei clase se folosesc metode de tipul </a:t>
            </a:r>
            <a:r>
              <a:rPr b="1" lang="en"/>
              <a:t>getters</a:t>
            </a:r>
            <a:r>
              <a:rPr lang="en"/>
              <a:t> și </a:t>
            </a:r>
            <a:r>
              <a:rPr b="1" lang="en"/>
              <a:t>setters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Pentru a accesa un atribut </a:t>
            </a:r>
            <a:r>
              <a:rPr b="1" lang="en"/>
              <a:t>private</a:t>
            </a:r>
            <a:r>
              <a:rPr lang="en"/>
              <a:t> se folosesc metodele publice de tipul </a:t>
            </a:r>
            <a:r>
              <a:rPr b="1" lang="en"/>
              <a:t>get </a:t>
            </a:r>
            <a:r>
              <a:rPr lang="en"/>
              <a:t>și </a:t>
            </a:r>
            <a:r>
              <a:rPr b="1" lang="en"/>
              <a:t>set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71429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5457275" y="342300"/>
            <a:ext cx="34287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4 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" y="230825"/>
            <a:ext cx="5035923" cy="46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Reținut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tipuri de specificatori de acces: public, protected, private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Dacă nu declarăm noi este automat private.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este o variabilă de tip pointer utilizată de compilator pentru a ține mereu adresa obiectului curent.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Putem defini membrii unei clase și ca </a:t>
            </a:r>
            <a:r>
              <a:rPr b="1" lang="en"/>
              <a:t>static</a:t>
            </a:r>
            <a:r>
              <a:rPr lang="en"/>
              <a:t>. Când declarăm un membru ca </a:t>
            </a:r>
            <a:r>
              <a:rPr b="1" lang="en"/>
              <a:t>static</a:t>
            </a:r>
            <a:r>
              <a:rPr lang="en"/>
              <a:t> acesta va fi unic indiferent câte obiecte instanțiăm la clasa respectivă.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Încapsularea este unul dintre pilonii programării orientate pe obiecte. Încapsularea reprezintă procesul de combinare a datelor și a funcțiilor într-o singură structură, ca o capsulă.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Getters și setters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38" y="152400"/>
            <a:ext cx="65113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819150" y="88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Să se realizeze o clasă </a:t>
            </a:r>
            <a:r>
              <a:rPr b="1" lang="en"/>
              <a:t>Money</a:t>
            </a:r>
            <a:r>
              <a:rPr lang="en"/>
              <a:t> care are ca atribut </a:t>
            </a:r>
            <a:r>
              <a:rPr b="1" lang="en"/>
              <a:t>amount</a:t>
            </a:r>
            <a:r>
              <a:rPr lang="en"/>
              <a:t>. Atributul amount se setează prin constructor. Valoarea dată la constructor trebuie sa fie una generată random între 0-100. Creați 5 obiecte și afișați numărul de obiecte care au </a:t>
            </a:r>
            <a:r>
              <a:rPr b="1" lang="en"/>
              <a:t>amount </a:t>
            </a:r>
            <a:r>
              <a:rPr lang="en"/>
              <a:t>mai mare de 50. (să se folosească static member doar pentru contor). 4p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Să se realizeze o clasă </a:t>
            </a:r>
            <a:r>
              <a:rPr b="1" lang="en"/>
              <a:t>Student</a:t>
            </a:r>
            <a:r>
              <a:rPr lang="en"/>
              <a:t>. Această clasă trebuie să aibă următoarele atribute: nume, prenume, cnp, anul nasterii toate de tipul private, dar și numele facultății și anul </a:t>
            </a:r>
            <a:r>
              <a:rPr lang="en"/>
              <a:t>înființării</a:t>
            </a:r>
            <a:r>
              <a:rPr lang="en"/>
              <a:t> acesteia </a:t>
            </a:r>
            <a:r>
              <a:rPr lang="en"/>
              <a:t>(tot private).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Creați metodele de get și set pentru </a:t>
            </a:r>
            <a:r>
              <a:rPr b="1" lang="en"/>
              <a:t>Student</a:t>
            </a:r>
            <a:r>
              <a:rPr lang="en"/>
              <a:t>. 1p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Creați o metodă care să întoarcă sexul studentului în funcție de CNP. 1p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Creați o metodă care să întoarcă vârsta studentului. 1p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Creați o metodă care să întoarcă diferența de ani dintre anul înființării facultății și data nașterii studentului. 1. 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Utilizați this Pointer. 1p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321 - Marti de la ora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322 - Miercuri de la ora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323 - Marti de la ora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Metodele sunt funcții care aparțin unei clase.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 și constructorii, acestea pot fi definite atât în interiorul clasei cât și în afara ei.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 și constructori, metodele pot să aibă parametri.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1 metode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19625"/>
            <a:ext cx="6953176" cy="3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2 metode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" y="304800"/>
            <a:ext cx="5332188" cy="3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Specificatori de acces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(Access specifiers)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Specificatori de acces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Specificatorii de acces definesc modul în care membrii unei clase (atribute și metode) pot fi accesați.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În C++ există trei tipuri de specificatori de acces: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</a:t>
            </a:r>
            <a:r>
              <a:rPr b="1" lang="en"/>
              <a:t>ublic</a:t>
            </a:r>
            <a:r>
              <a:rPr lang="en"/>
              <a:t>: membrii clasei pot fi accesați din afara ei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</a:t>
            </a:r>
            <a:r>
              <a:rPr b="1" lang="en"/>
              <a:t>rivate</a:t>
            </a:r>
            <a:r>
              <a:rPr lang="en"/>
              <a:t>: membrii clasei pot fi accesați doar în interiorul clasei respective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</a:t>
            </a:r>
            <a:r>
              <a:rPr b="1" lang="en"/>
              <a:t>rotected</a:t>
            </a:r>
            <a:r>
              <a:rPr lang="en"/>
              <a:t>: membrii clasei nu pot fi accesați din afara ei decât din interiorul unei clase care o moștenește (mai multe detalii când ajungem la moștenire)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Dacă nu specificăm tipul de specificator, atunci membrul clasei va fi automat de tipul </a:t>
            </a:r>
            <a:r>
              <a:rPr b="1" lang="en"/>
              <a:t>private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28025" y="4253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3 - specificatori de access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13382" l="0" r="0" t="0"/>
          <a:stretch/>
        </p:blipFill>
        <p:spPr>
          <a:xfrm>
            <a:off x="328025" y="237550"/>
            <a:ext cx="6272249" cy="431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Pointer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