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7" r:id="rId6"/>
    <p:sldId id="450" r:id="rId7"/>
    <p:sldId id="449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46"/>
    <a:srgbClr val="EE8208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>
        <p:scale>
          <a:sx n="72" d="100"/>
          <a:sy n="72" d="100"/>
        </p:scale>
        <p:origin x="816" y="131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23/05/2022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1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23/05/2022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23/05/2022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23/05/2022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23/05/2022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744211B-0A90-A60A-98E6-B9940CA3DE8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3" y="3621741"/>
            <a:ext cx="6581554" cy="1048435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GB" b="1" dirty="0"/>
              <a:t>AWS Elastic Beanstalk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9E25-F928-6FA7-6DC0-5DA4CD442480}"/>
              </a:ext>
            </a:extLst>
          </p:cNvPr>
          <p:cNvSpPr txBox="1"/>
          <p:nvPr/>
        </p:nvSpPr>
        <p:spPr>
          <a:xfrm>
            <a:off x="1810870" y="4670176"/>
            <a:ext cx="3614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SATMARI IULIUS-GABRIEL-MARIAN</a:t>
            </a:r>
            <a:br>
              <a:rPr lang="en-GB" dirty="0">
                <a:solidFill>
                  <a:schemeClr val="bg1"/>
                </a:solidFill>
                <a:latin typeface="+mj-lt"/>
              </a:rPr>
            </a:br>
            <a:r>
              <a:rPr lang="en-GB" dirty="0">
                <a:solidFill>
                  <a:schemeClr val="bg1"/>
                </a:solidFill>
                <a:latin typeface="+mj-lt"/>
              </a:rPr>
              <a:t>244</a:t>
            </a:r>
            <a:endParaRPr lang="en-RO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Placeholder 16">
            <a:extLst>
              <a:ext uri="{FF2B5EF4-FFF2-40B4-BE49-F238E27FC236}">
                <a16:creationId xmlns:a16="http://schemas.microsoft.com/office/drawing/2014/main" id="{8E38617F-32F1-8AE2-3379-D15F3FC01E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1875" b="21875"/>
          <a:stretch>
            <a:fillRect/>
          </a:stretch>
        </p:blipFill>
        <p:spPr>
          <a:xfrm>
            <a:off x="2575721" y="2659788"/>
            <a:ext cx="1710139" cy="9619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4C0B51-7FDD-465F-BA26-17D1E0DA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C10C85-1A29-9C00-1D50-BDE0FF0DDE5D}"/>
              </a:ext>
            </a:extLst>
          </p:cNvPr>
          <p:cNvSpPr/>
          <p:nvPr/>
        </p:nvSpPr>
        <p:spPr>
          <a:xfrm>
            <a:off x="11696700" y="6437376"/>
            <a:ext cx="411480" cy="252984"/>
          </a:xfrm>
          <a:prstGeom prst="rect">
            <a:avLst/>
          </a:prstGeom>
          <a:solidFill>
            <a:srgbClr val="27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4A40B1E-1BEA-E252-3233-FD731BE8B4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81554" cy="10484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 AWS Elastic Beanstalk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5321C-8E9C-54A5-D41D-F6189201D3B4}"/>
              </a:ext>
            </a:extLst>
          </p:cNvPr>
          <p:cNvSpPr txBox="1"/>
          <p:nvPr/>
        </p:nvSpPr>
        <p:spPr>
          <a:xfrm>
            <a:off x="552047" y="1427381"/>
            <a:ext cx="9341223" cy="5262979"/>
          </a:xfrm>
          <a:prstGeom prst="rect">
            <a:avLst/>
          </a:prstGeom>
          <a:solidFill>
            <a:srgbClr val="273546">
              <a:alpha val="60095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AWS ofera peste 200 de servicii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Fiecare dintre acestea ofera o functionalitate diferita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Varietatea acestor servicii ofera o mare flexibilitate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Alegerea si modul de furnizare a serviciilor pot deveni dificile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2800" b="1" dirty="0">
              <a:solidFill>
                <a:srgbClr val="EE82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2800" b="1" dirty="0">
              <a:solidFill>
                <a:srgbClr val="EE82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CE8AF0-68C1-6FCC-4E18-A140D53B1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C10C85-1A29-9C00-1D50-BDE0FF0DDE5D}"/>
              </a:ext>
            </a:extLst>
          </p:cNvPr>
          <p:cNvSpPr/>
          <p:nvPr/>
        </p:nvSpPr>
        <p:spPr>
          <a:xfrm>
            <a:off x="11696700" y="6437376"/>
            <a:ext cx="411480" cy="252984"/>
          </a:xfrm>
          <a:prstGeom prst="rect">
            <a:avLst/>
          </a:prstGeom>
          <a:solidFill>
            <a:srgbClr val="27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4A40B1E-1BEA-E252-3233-FD731BE8B4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81554" cy="10484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 AWS Elastic Beanstalk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5321C-8E9C-54A5-D41D-F6189201D3B4}"/>
              </a:ext>
            </a:extLst>
          </p:cNvPr>
          <p:cNvSpPr txBox="1"/>
          <p:nvPr/>
        </p:nvSpPr>
        <p:spPr>
          <a:xfrm>
            <a:off x="552047" y="1427381"/>
            <a:ext cx="9341223" cy="5262979"/>
          </a:xfrm>
          <a:prstGeom prst="rect">
            <a:avLst/>
          </a:prstGeom>
          <a:solidFill>
            <a:srgbClr val="273546">
              <a:alpha val="60095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AWS ofera peste 200 de servicii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Fiecare dintre acestea ofera o functionalitate diferita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Varietatea acestor servicii ofera o mare flexibilitate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RO" sz="2800" b="1" dirty="0">
                <a:solidFill>
                  <a:srgbClr val="EE8208"/>
                </a:solidFill>
              </a:rPr>
              <a:t>Alegerea si modul de furnizare a serviciilor pot deveni dificile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2800" b="1" dirty="0">
              <a:solidFill>
                <a:srgbClr val="EE82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2800" b="1" dirty="0">
              <a:solidFill>
                <a:srgbClr val="EE82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1AE0F48-D595-280C-092B-F901D7724E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167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TotalTime>104</TotalTime>
  <Words>78</Words>
  <Application>Microsoft Macintosh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AWS Elastic Beanstalk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Iulius Satmari</dc:creator>
  <cp:lastModifiedBy>Iulius Satmari</cp:lastModifiedBy>
  <cp:revision>1</cp:revision>
  <dcterms:created xsi:type="dcterms:W3CDTF">2022-05-23T19:23:47Z</dcterms:created>
  <dcterms:modified xsi:type="dcterms:W3CDTF">2022-05-23T21:07:51Z</dcterms:modified>
</cp:coreProperties>
</file>