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铭" userId="4acfa9a4-3896-4947-bb0b-5cf30b2c5e6b" providerId="ADAL" clId="{6584BA18-4852-4169-A3B0-20B7853F083B}"/>
    <pc:docChg chg="undo custSel addSld modSld">
      <pc:chgData name="刘 铭" userId="4acfa9a4-3896-4947-bb0b-5cf30b2c5e6b" providerId="ADAL" clId="{6584BA18-4852-4169-A3B0-20B7853F083B}" dt="2021-06-09T03:16:12.144" v="364" actId="1076"/>
      <pc:docMkLst>
        <pc:docMk/>
      </pc:docMkLst>
      <pc:sldChg chg="addSp delSp modSp new mod">
        <pc:chgData name="刘 铭" userId="4acfa9a4-3896-4947-bb0b-5cf30b2c5e6b" providerId="ADAL" clId="{6584BA18-4852-4169-A3B0-20B7853F083B}" dt="2021-06-09T03:16:12.144" v="364" actId="1076"/>
        <pc:sldMkLst>
          <pc:docMk/>
          <pc:sldMk cId="614824854" sldId="256"/>
        </pc:sldMkLst>
        <pc:spChg chg="del">
          <ac:chgData name="刘 铭" userId="4acfa9a4-3896-4947-bb0b-5cf30b2c5e6b" providerId="ADAL" clId="{6584BA18-4852-4169-A3B0-20B7853F083B}" dt="2021-06-09T03:06:53.124" v="1" actId="478"/>
          <ac:spMkLst>
            <pc:docMk/>
            <pc:sldMk cId="614824854" sldId="256"/>
            <ac:spMk id="2" creationId="{DF626445-FC94-4C7C-9579-D009DBFB5EBC}"/>
          </ac:spMkLst>
        </pc:spChg>
        <pc:spChg chg="del">
          <ac:chgData name="刘 铭" userId="4acfa9a4-3896-4947-bb0b-5cf30b2c5e6b" providerId="ADAL" clId="{6584BA18-4852-4169-A3B0-20B7853F083B}" dt="2021-06-09T03:06:53.962" v="2" actId="478"/>
          <ac:spMkLst>
            <pc:docMk/>
            <pc:sldMk cId="614824854" sldId="256"/>
            <ac:spMk id="3" creationId="{59EED4EE-C55C-47F5-ABCD-04BF0F53F8DC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4" creationId="{0E381FFB-E618-423C-9568-64779F7E5E88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5" creationId="{ECB4CC4C-B36E-4AD8-9AA9-DAF5754E2E5D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9" creationId="{C0F05F2D-A04E-4FA0-82BA-4B5C18AB0775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10" creationId="{609686D0-846A-4F97-BEA8-4FABD8DC38FE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11" creationId="{027E8345-5D95-4FD6-9E7A-ED130007575F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12" creationId="{9B303F1E-D022-4315-ACB5-E4E8BC239161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21" creationId="{104AB4E3-D4A0-4C0C-9B1D-55AAD724F0D7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22" creationId="{DA3855DF-B8A8-44E6-BEAE-DC7E7D04D994}"/>
          </ac:spMkLst>
        </pc:spChg>
        <pc:spChg chg="add mod">
          <ac:chgData name="刘 铭" userId="4acfa9a4-3896-4947-bb0b-5cf30b2c5e6b" providerId="ADAL" clId="{6584BA18-4852-4169-A3B0-20B7853F083B}" dt="2021-06-09T03:16:02.207" v="362" actId="164"/>
          <ac:spMkLst>
            <pc:docMk/>
            <pc:sldMk cId="614824854" sldId="256"/>
            <ac:spMk id="23" creationId="{A33312FF-54AA-4165-8967-7CE7D4B0F5F8}"/>
          </ac:spMkLst>
        </pc:spChg>
        <pc:grpChg chg="add mod">
          <ac:chgData name="刘 铭" userId="4acfa9a4-3896-4947-bb0b-5cf30b2c5e6b" providerId="ADAL" clId="{6584BA18-4852-4169-A3B0-20B7853F083B}" dt="2021-06-09T03:16:12.144" v="364" actId="1076"/>
          <ac:grpSpMkLst>
            <pc:docMk/>
            <pc:sldMk cId="614824854" sldId="256"/>
            <ac:grpSpMk id="24" creationId="{7A8E1F40-2024-489E-832F-9EEA6D280786}"/>
          </ac:grpSpMkLst>
        </pc:grpChg>
        <pc:cxnChg chg="add mod">
          <ac:chgData name="刘 铭" userId="4acfa9a4-3896-4947-bb0b-5cf30b2c5e6b" providerId="ADAL" clId="{6584BA18-4852-4169-A3B0-20B7853F083B}" dt="2021-06-09T03:16:02.207" v="362" actId="164"/>
          <ac:cxnSpMkLst>
            <pc:docMk/>
            <pc:sldMk cId="614824854" sldId="256"/>
            <ac:cxnSpMk id="7" creationId="{465E78B3-877C-4EE0-AA8D-2533D6B00CFA}"/>
          </ac:cxnSpMkLst>
        </pc:cxnChg>
        <pc:cxnChg chg="add mod">
          <ac:chgData name="刘 铭" userId="4acfa9a4-3896-4947-bb0b-5cf30b2c5e6b" providerId="ADAL" clId="{6584BA18-4852-4169-A3B0-20B7853F083B}" dt="2021-06-09T03:16:02.207" v="362" actId="164"/>
          <ac:cxnSpMkLst>
            <pc:docMk/>
            <pc:sldMk cId="614824854" sldId="256"/>
            <ac:cxnSpMk id="14" creationId="{0FCA4E0B-12AB-43A7-A081-8DB5649C812C}"/>
          </ac:cxnSpMkLst>
        </pc:cxnChg>
        <pc:cxnChg chg="add mod">
          <ac:chgData name="刘 铭" userId="4acfa9a4-3896-4947-bb0b-5cf30b2c5e6b" providerId="ADAL" clId="{6584BA18-4852-4169-A3B0-20B7853F083B}" dt="2021-06-09T03:16:02.207" v="362" actId="164"/>
          <ac:cxnSpMkLst>
            <pc:docMk/>
            <pc:sldMk cId="614824854" sldId="256"/>
            <ac:cxnSpMk id="16" creationId="{7DD1E7C6-F44F-4F09-8BAE-4F2768DCD8D3}"/>
          </ac:cxnSpMkLst>
        </pc:cxnChg>
        <pc:cxnChg chg="add mod">
          <ac:chgData name="刘 铭" userId="4acfa9a4-3896-4947-bb0b-5cf30b2c5e6b" providerId="ADAL" clId="{6584BA18-4852-4169-A3B0-20B7853F083B}" dt="2021-06-09T03:16:02.207" v="362" actId="164"/>
          <ac:cxnSpMkLst>
            <pc:docMk/>
            <pc:sldMk cId="614824854" sldId="256"/>
            <ac:cxnSpMk id="19" creationId="{7EE68BCE-FE60-4C93-8510-C0BC3B8C2F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13136-0FB5-433C-B72E-8284F151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103A4E-FC6F-4717-8617-C1D36D9A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6C47A-C973-4F14-A129-3E3782C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47313-C58E-4E60-AE21-2391A42E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61AB6-1FCE-464B-A6FE-F7B4DE65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79E99-C0F8-4D46-BED7-43265829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51A8D-9D73-40E0-B264-CE531654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A8F0E-1215-44B0-A564-FCA10481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7424A-E5B1-465A-BFE2-52644228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69E7A-2179-4DEF-9FBB-3EAD79B1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983F1-2266-4D1A-A9B6-A189A372D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26929-6C3C-4510-87E5-C7FE52EF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D54C-2422-4FC7-A3C6-9901FBAD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EB484-FC14-4B1A-AD0A-0B20E6E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20D7B-10B4-4877-B9A0-0776FB1C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7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C251A-5296-4661-AB0F-1208262C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6318B-B76D-4543-B22B-73533980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94824-EBC1-4EB3-9BA7-9460B09F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792C1-675F-43B7-9627-6D6CEDF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ECB2E-5105-4DB4-AD3F-A7371274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D855-F46A-456F-ABDF-79AC222F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46644-28C2-42EE-9BF2-77EC0F59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94AA8-FD09-40DA-8A98-CDA75BB5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C13D7-2210-4DD7-A58D-10C28C89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9CCFE-FA1D-468D-8883-A1EE42EF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AF2F8-E82F-42C2-9AA6-DC57619E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B2511-6723-4BC8-9FAB-0F81BFA34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76440-40DE-4518-B8CF-FD8C7025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3C348E-0E42-4E25-99C7-DB4AEBF8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DF263-2F2E-4699-A0A9-D88D8670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D6798-5FC6-46BB-94C9-22BC2669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C1FA1-D8EA-49DF-958A-F0631FA1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BE23B-F9A7-4459-9DC3-51820AEB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1AD7FE-2C5D-4570-8BE0-D878B367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E9E53C-473B-4619-B9D0-8C712CFD7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6CD63-FFBE-4659-ABA6-9638863EC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B05373-9FFA-43EE-ABD6-75DA8C53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716900-7B79-471D-A200-202769EA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FD6A8C-9471-4AAE-940C-1D2B5B6C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9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C34E6-C134-435E-88B7-5FA1CCBA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432F9-1DD2-4417-8828-AD591F60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C116C-EAFF-4183-AE78-5543E4F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AA719-460F-4E60-9B20-152D44F6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2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1C5BF-D375-4F1D-AF5A-1FB673FA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91FAF-0512-4787-A81A-B9CDC205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192EF-63FD-47A1-9D6D-57158888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8F58-D1D3-4C6D-ADD8-FC02FB20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44858-9EA7-4BCC-ACF3-DF952895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6DC485-1A5F-4F7B-9300-4F02694B8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EFE1D-1356-41B5-81F0-1F7AFB63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CF5DB-C180-41DE-9178-EB899698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829C9-512D-4888-AF1C-C06FA147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02C14-17B8-4CD5-8AD6-24AC8392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4156FE-D89F-40A6-A8D1-9962D6A2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B4F00-57A4-40F4-B057-9FECC4EA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7FC42-C0A8-4BBA-AD03-08C9A50C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1D5F8-AE39-42D0-B06B-FBE4929F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7657E-FD01-4EEF-93A8-48A0A857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5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C8C14B-261C-45A1-AF1D-81C1118F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3E4D6-C6B2-4781-A247-26B6AC9F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F80D0-029A-4CCC-9AFA-03E80C5DE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C9CC-3034-4353-9134-A297726F254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11AEA-06A2-431A-B2AD-44008EA8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33361-A010-4B82-B685-9F0940EA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623D-D16C-4DBD-B987-3AFC144CD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8E1F40-2024-489E-832F-9EEA6D280786}"/>
              </a:ext>
            </a:extLst>
          </p:cNvPr>
          <p:cNvGrpSpPr/>
          <p:nvPr/>
        </p:nvGrpSpPr>
        <p:grpSpPr>
          <a:xfrm>
            <a:off x="111760" y="1391920"/>
            <a:ext cx="12252960" cy="5042932"/>
            <a:chOff x="721360" y="1656080"/>
            <a:chExt cx="11033760" cy="437237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E381FFB-E618-423C-9568-64779F7E5E88}"/>
                </a:ext>
              </a:extLst>
            </p:cNvPr>
            <p:cNvSpPr txBox="1"/>
            <p:nvPr/>
          </p:nvSpPr>
          <p:spPr>
            <a:xfrm>
              <a:off x="3606750" y="1656080"/>
              <a:ext cx="5262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/>
                <a:t>空间辐射场三维重构方法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B4CC4C-B36E-4AD8-9AA9-DAF5754E2E5D}"/>
                </a:ext>
              </a:extLst>
            </p:cNvPr>
            <p:cNvSpPr txBox="1"/>
            <p:nvPr/>
          </p:nvSpPr>
          <p:spPr>
            <a:xfrm>
              <a:off x="2683419" y="3352800"/>
              <a:ext cx="71096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/>
                <a:t>辐射场可视化仿真技术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65E78B3-877C-4EE0-AA8D-2533D6B00CFA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6238239" y="2302411"/>
              <a:ext cx="1" cy="1050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0F05F2D-A04E-4FA0-82BA-4B5C18AB0775}"/>
                </a:ext>
              </a:extLst>
            </p:cNvPr>
            <p:cNvSpPr txBox="1"/>
            <p:nvPr/>
          </p:nvSpPr>
          <p:spPr>
            <a:xfrm>
              <a:off x="6238238" y="2642939"/>
              <a:ext cx="114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重要技术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9686D0-846A-4F97-BEA8-4FABD8DC38FE}"/>
                </a:ext>
              </a:extLst>
            </p:cNvPr>
            <p:cNvSpPr txBox="1"/>
            <p:nvPr/>
          </p:nvSpPr>
          <p:spPr>
            <a:xfrm>
              <a:off x="721360" y="565912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核设施退役工程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27E8345-5D95-4FD6-9E7A-ED130007575F}"/>
                </a:ext>
              </a:extLst>
            </p:cNvPr>
            <p:cNvSpPr txBox="1"/>
            <p:nvPr/>
          </p:nvSpPr>
          <p:spPr>
            <a:xfrm>
              <a:off x="5337991" y="565912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核辐射安全科普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303F1E-D022-4315-ACB5-E4E8BC239161}"/>
                </a:ext>
              </a:extLst>
            </p:cNvPr>
            <p:cNvSpPr txBox="1"/>
            <p:nvPr/>
          </p:nvSpPr>
          <p:spPr>
            <a:xfrm>
              <a:off x="9031297" y="565912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放射性浓度高的区域监测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FCA4E0B-12AB-43A7-A081-8DB5649C812C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6238238" y="4276130"/>
              <a:ext cx="1" cy="138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DD1E7C6-F44F-4F09-8BAE-4F2768DCD8D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621607" y="4276130"/>
              <a:ext cx="4616632" cy="138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EE68BCE-FE60-4C93-8510-C0BC3B8C2FA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238239" y="4276130"/>
              <a:ext cx="4154969" cy="138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04AB4E3-D4A0-4C0C-9B1D-55AAD724F0D7}"/>
                </a:ext>
              </a:extLst>
            </p:cNvPr>
            <p:cNvSpPr txBox="1"/>
            <p:nvPr/>
          </p:nvSpPr>
          <p:spPr>
            <a:xfrm>
              <a:off x="2830268" y="466590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应用场景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A3855DF-B8A8-44E6-BEAE-DC7E7D04D994}"/>
                </a:ext>
              </a:extLst>
            </p:cNvPr>
            <p:cNvSpPr txBox="1"/>
            <p:nvPr/>
          </p:nvSpPr>
          <p:spPr>
            <a:xfrm>
              <a:off x="5679100" y="466590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应用场景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33312FF-54AA-4165-8967-7CE7D4B0F5F8}"/>
                </a:ext>
              </a:extLst>
            </p:cNvPr>
            <p:cNvSpPr txBox="1"/>
            <p:nvPr/>
          </p:nvSpPr>
          <p:spPr>
            <a:xfrm>
              <a:off x="8371496" y="466590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应用场景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82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铭</dc:creator>
  <cp:lastModifiedBy>刘 铭</cp:lastModifiedBy>
  <cp:revision>1</cp:revision>
  <dcterms:created xsi:type="dcterms:W3CDTF">2021-06-09T03:06:48Z</dcterms:created>
  <dcterms:modified xsi:type="dcterms:W3CDTF">2021-06-09T14:12:47Z</dcterms:modified>
</cp:coreProperties>
</file>