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刘 铭" userId="4acfa9a4-3896-4947-bb0b-5cf30b2c5e6b" providerId="ADAL" clId="{02ED4B09-9611-4F0D-B0DD-B5C4BCAB91ED}"/>
    <pc:docChg chg="undo custSel addSld modSld">
      <pc:chgData name="刘 铭" userId="4acfa9a4-3896-4947-bb0b-5cf30b2c5e6b" providerId="ADAL" clId="{02ED4B09-9611-4F0D-B0DD-B5C4BCAB91ED}" dt="2021-05-13T06:56:35.509" v="389" actId="1076"/>
      <pc:docMkLst>
        <pc:docMk/>
      </pc:docMkLst>
      <pc:sldChg chg="addSp delSp modSp new mod">
        <pc:chgData name="刘 铭" userId="4acfa9a4-3896-4947-bb0b-5cf30b2c5e6b" providerId="ADAL" clId="{02ED4B09-9611-4F0D-B0DD-B5C4BCAB91ED}" dt="2021-05-13T06:56:35.509" v="389" actId="1076"/>
        <pc:sldMkLst>
          <pc:docMk/>
          <pc:sldMk cId="2246221954" sldId="256"/>
        </pc:sldMkLst>
        <pc:spChg chg="del">
          <ac:chgData name="刘 铭" userId="4acfa9a4-3896-4947-bb0b-5cf30b2c5e6b" providerId="ADAL" clId="{02ED4B09-9611-4F0D-B0DD-B5C4BCAB91ED}" dt="2021-05-13T04:29:48.231" v="1" actId="478"/>
          <ac:spMkLst>
            <pc:docMk/>
            <pc:sldMk cId="2246221954" sldId="256"/>
            <ac:spMk id="2" creationId="{28249856-0FC8-4DF7-AE73-6796680FDD15}"/>
          </ac:spMkLst>
        </pc:spChg>
        <pc:spChg chg="del">
          <ac:chgData name="刘 铭" userId="4acfa9a4-3896-4947-bb0b-5cf30b2c5e6b" providerId="ADAL" clId="{02ED4B09-9611-4F0D-B0DD-B5C4BCAB91ED}" dt="2021-05-13T04:29:49.896" v="2" actId="478"/>
          <ac:spMkLst>
            <pc:docMk/>
            <pc:sldMk cId="2246221954" sldId="256"/>
            <ac:spMk id="3" creationId="{3DBA621C-AD6A-4BC7-97F4-79766DA5CFD3}"/>
          </ac:spMkLst>
        </pc:spChg>
        <pc:spChg chg="add mod">
          <ac:chgData name="刘 铭" userId="4acfa9a4-3896-4947-bb0b-5cf30b2c5e6b" providerId="ADAL" clId="{02ED4B09-9611-4F0D-B0DD-B5C4BCAB91ED}" dt="2021-05-13T04:42:57.870" v="332" actId="403"/>
          <ac:spMkLst>
            <pc:docMk/>
            <pc:sldMk cId="2246221954" sldId="256"/>
            <ac:spMk id="4" creationId="{E8A0CEB9-1642-4E99-BC26-69609EAC3C62}"/>
          </ac:spMkLst>
        </pc:spChg>
        <pc:spChg chg="add mod">
          <ac:chgData name="刘 铭" userId="4acfa9a4-3896-4947-bb0b-5cf30b2c5e6b" providerId="ADAL" clId="{02ED4B09-9611-4F0D-B0DD-B5C4BCAB91ED}" dt="2021-05-13T04:42:54.662" v="330" actId="403"/>
          <ac:spMkLst>
            <pc:docMk/>
            <pc:sldMk cId="2246221954" sldId="256"/>
            <ac:spMk id="5" creationId="{2A20C110-1444-4643-B85D-285F60EEFC64}"/>
          </ac:spMkLst>
        </pc:spChg>
        <pc:spChg chg="add mod">
          <ac:chgData name="刘 铭" userId="4acfa9a4-3896-4947-bb0b-5cf30b2c5e6b" providerId="ADAL" clId="{02ED4B09-9611-4F0D-B0DD-B5C4BCAB91ED}" dt="2021-05-13T04:43:10.750" v="343" actId="403"/>
          <ac:spMkLst>
            <pc:docMk/>
            <pc:sldMk cId="2246221954" sldId="256"/>
            <ac:spMk id="6" creationId="{9CF03978-50EB-4409-A528-CCFD4EAB7357}"/>
          </ac:spMkLst>
        </pc:spChg>
        <pc:spChg chg="add mod">
          <ac:chgData name="刘 铭" userId="4acfa9a4-3896-4947-bb0b-5cf30b2c5e6b" providerId="ADAL" clId="{02ED4B09-9611-4F0D-B0DD-B5C4BCAB91ED}" dt="2021-05-13T06:17:52.594" v="362" actId="20577"/>
          <ac:spMkLst>
            <pc:docMk/>
            <pc:sldMk cId="2246221954" sldId="256"/>
            <ac:spMk id="7" creationId="{33206464-1F53-4C44-8E49-C9B07591687F}"/>
          </ac:spMkLst>
        </pc:spChg>
        <pc:spChg chg="add mod">
          <ac:chgData name="刘 铭" userId="4acfa9a4-3896-4947-bb0b-5cf30b2c5e6b" providerId="ADAL" clId="{02ED4B09-9611-4F0D-B0DD-B5C4BCAB91ED}" dt="2021-05-13T04:42:04.462" v="314" actId="1076"/>
          <ac:spMkLst>
            <pc:docMk/>
            <pc:sldMk cId="2246221954" sldId="256"/>
            <ac:spMk id="10" creationId="{59EFF8AE-B2C5-44BA-AC61-CE74B2061A07}"/>
          </ac:spMkLst>
        </pc:spChg>
        <pc:spChg chg="add mod">
          <ac:chgData name="刘 铭" userId="4acfa9a4-3896-4947-bb0b-5cf30b2c5e6b" providerId="ADAL" clId="{02ED4B09-9611-4F0D-B0DD-B5C4BCAB91ED}" dt="2021-05-13T04:42:23.006" v="319" actId="1076"/>
          <ac:spMkLst>
            <pc:docMk/>
            <pc:sldMk cId="2246221954" sldId="256"/>
            <ac:spMk id="15" creationId="{F8458219-1816-4E52-81F1-3DEABE69C271}"/>
          </ac:spMkLst>
        </pc:spChg>
        <pc:spChg chg="add mod">
          <ac:chgData name="刘 铭" userId="4acfa9a4-3896-4947-bb0b-5cf30b2c5e6b" providerId="ADAL" clId="{02ED4B09-9611-4F0D-B0DD-B5C4BCAB91ED}" dt="2021-05-13T04:42:29.019" v="322" actId="1076"/>
          <ac:spMkLst>
            <pc:docMk/>
            <pc:sldMk cId="2246221954" sldId="256"/>
            <ac:spMk id="18" creationId="{777C0E13-53D3-4499-8BBB-E4BA68D81E6F}"/>
          </ac:spMkLst>
        </pc:spChg>
        <pc:spChg chg="add mod">
          <ac:chgData name="刘 铭" userId="4acfa9a4-3896-4947-bb0b-5cf30b2c5e6b" providerId="ADAL" clId="{02ED4B09-9611-4F0D-B0DD-B5C4BCAB91ED}" dt="2021-05-13T04:42:49.309" v="328" actId="1076"/>
          <ac:spMkLst>
            <pc:docMk/>
            <pc:sldMk cId="2246221954" sldId="256"/>
            <ac:spMk id="26" creationId="{491131FF-48A3-4B39-82D2-B6AA35A24813}"/>
          </ac:spMkLst>
        </pc:spChg>
        <pc:spChg chg="add mod">
          <ac:chgData name="刘 铭" userId="4acfa9a4-3896-4947-bb0b-5cf30b2c5e6b" providerId="ADAL" clId="{02ED4B09-9611-4F0D-B0DD-B5C4BCAB91ED}" dt="2021-05-13T04:42:33.850" v="325" actId="1076"/>
          <ac:spMkLst>
            <pc:docMk/>
            <pc:sldMk cId="2246221954" sldId="256"/>
            <ac:spMk id="30" creationId="{FEC026FD-9465-4D0F-872F-47E2E79AFF86}"/>
          </ac:spMkLst>
        </pc:spChg>
        <pc:spChg chg="add mod">
          <ac:chgData name="刘 铭" userId="4acfa9a4-3896-4947-bb0b-5cf30b2c5e6b" providerId="ADAL" clId="{02ED4B09-9611-4F0D-B0DD-B5C4BCAB91ED}" dt="2021-05-13T06:56:35.509" v="389" actId="1076"/>
          <ac:spMkLst>
            <pc:docMk/>
            <pc:sldMk cId="2246221954" sldId="256"/>
            <ac:spMk id="36" creationId="{FFB0C3F4-E8EB-4419-AAF1-29A1E80E495E}"/>
          </ac:spMkLst>
        </pc:spChg>
        <pc:grpChg chg="add mod">
          <ac:chgData name="刘 铭" userId="4acfa9a4-3896-4947-bb0b-5cf30b2c5e6b" providerId="ADAL" clId="{02ED4B09-9611-4F0D-B0DD-B5C4BCAB91ED}" dt="2021-05-13T06:17:40.521" v="345" actId="1076"/>
          <ac:grpSpMkLst>
            <pc:docMk/>
            <pc:sldMk cId="2246221954" sldId="256"/>
            <ac:grpSpMk id="31" creationId="{6BD37F95-1248-4658-A8EF-F95A92B9057E}"/>
          </ac:grpSpMkLst>
        </pc:grpChg>
        <pc:cxnChg chg="add mod">
          <ac:chgData name="刘 铭" userId="4acfa9a4-3896-4947-bb0b-5cf30b2c5e6b" providerId="ADAL" clId="{02ED4B09-9611-4F0D-B0DD-B5C4BCAB91ED}" dt="2021-05-13T04:40:02.218" v="297" actId="164"/>
          <ac:cxnSpMkLst>
            <pc:docMk/>
            <pc:sldMk cId="2246221954" sldId="256"/>
            <ac:cxnSpMk id="9" creationId="{01A8B0E1-0573-406C-8483-07D51D95505A}"/>
          </ac:cxnSpMkLst>
        </pc:cxnChg>
        <pc:cxnChg chg="add del mod">
          <ac:chgData name="刘 铭" userId="4acfa9a4-3896-4947-bb0b-5cf30b2c5e6b" providerId="ADAL" clId="{02ED4B09-9611-4F0D-B0DD-B5C4BCAB91ED}" dt="2021-05-13T04:32:59.067" v="142" actId="11529"/>
          <ac:cxnSpMkLst>
            <pc:docMk/>
            <pc:sldMk cId="2246221954" sldId="256"/>
            <ac:cxnSpMk id="12" creationId="{FB6D1326-E960-416F-9CE2-C662E4D981A8}"/>
          </ac:cxnSpMkLst>
        </pc:cxnChg>
        <pc:cxnChg chg="add mod">
          <ac:chgData name="刘 铭" userId="4acfa9a4-3896-4947-bb0b-5cf30b2c5e6b" providerId="ADAL" clId="{02ED4B09-9611-4F0D-B0DD-B5C4BCAB91ED}" dt="2021-05-13T04:49:56.268" v="344" actId="14100"/>
          <ac:cxnSpMkLst>
            <pc:docMk/>
            <pc:sldMk cId="2246221954" sldId="256"/>
            <ac:cxnSpMk id="14" creationId="{CC8DD708-8B54-410F-B29B-78EC653F7BC9}"/>
          </ac:cxnSpMkLst>
        </pc:cxnChg>
        <pc:cxnChg chg="add mod">
          <ac:chgData name="刘 铭" userId="4acfa9a4-3896-4947-bb0b-5cf30b2c5e6b" providerId="ADAL" clId="{02ED4B09-9611-4F0D-B0DD-B5C4BCAB91ED}" dt="2021-05-13T04:40:02.218" v="297" actId="164"/>
          <ac:cxnSpMkLst>
            <pc:docMk/>
            <pc:sldMk cId="2246221954" sldId="256"/>
            <ac:cxnSpMk id="17" creationId="{790D9B5E-9B37-4EDC-B3BD-D943F2ACF47E}"/>
          </ac:cxnSpMkLst>
        </pc:cxnChg>
        <pc:cxnChg chg="add mod">
          <ac:chgData name="刘 铭" userId="4acfa9a4-3896-4947-bb0b-5cf30b2c5e6b" providerId="ADAL" clId="{02ED4B09-9611-4F0D-B0DD-B5C4BCAB91ED}" dt="2021-05-13T04:40:02.218" v="297" actId="164"/>
          <ac:cxnSpMkLst>
            <pc:docMk/>
            <pc:sldMk cId="2246221954" sldId="256"/>
            <ac:cxnSpMk id="20" creationId="{5063EC17-CA1E-40F1-8E61-48D49D00DC8D}"/>
          </ac:cxnSpMkLst>
        </pc:cxnChg>
        <pc:cxnChg chg="add mod">
          <ac:chgData name="刘 铭" userId="4acfa9a4-3896-4947-bb0b-5cf30b2c5e6b" providerId="ADAL" clId="{02ED4B09-9611-4F0D-B0DD-B5C4BCAB91ED}" dt="2021-05-13T04:40:02.218" v="297" actId="164"/>
          <ac:cxnSpMkLst>
            <pc:docMk/>
            <pc:sldMk cId="2246221954" sldId="256"/>
            <ac:cxnSpMk id="28" creationId="{2E28ACE9-77F4-4DA5-AADD-9B6322E3E45A}"/>
          </ac:cxnSpMkLst>
        </pc:cxnChg>
        <pc:cxnChg chg="add mod">
          <ac:chgData name="刘 铭" userId="4acfa9a4-3896-4947-bb0b-5cf30b2c5e6b" providerId="ADAL" clId="{02ED4B09-9611-4F0D-B0DD-B5C4BCAB91ED}" dt="2021-05-13T06:55:40.868" v="365" actId="13822"/>
          <ac:cxnSpMkLst>
            <pc:docMk/>
            <pc:sldMk cId="2246221954" sldId="256"/>
            <ac:cxnSpMk id="34" creationId="{44F05E77-D383-4899-BF7F-4C1682DCC96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78998-4F29-4E3D-8B8E-D261FE7A5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58E571-80DB-4061-9B77-3F9F176B2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710CE-3B63-4760-9393-1A0477CB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A2-C92A-4F87-A168-07C77ECDFCC6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E019B0-5065-46B9-84ED-FE8577FD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4849CC-7BFC-44D7-99F8-8AB80B94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707-CACB-448B-82A5-ADC851E75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01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BFFCA-8ABF-4906-8339-88D145E2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0EEC13-8A3A-40BF-943A-55EA66132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66A17-DAB7-4538-9087-0811BC70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A2-C92A-4F87-A168-07C77ECDFCC6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49FEF-511F-415B-B6A9-26446A008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3C5C8D-EC3F-463D-AEA3-3F747CD9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707-CACB-448B-82A5-ADC851E75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26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992A26-935C-4DA4-A296-3C7565ED9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A70521-434E-4F76-AFFE-0B07CA8F8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7F7F9-7D05-4E74-A9E1-B0E6952A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A2-C92A-4F87-A168-07C77ECDFCC6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3DC672-589A-41EA-A138-CDA1C726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98040-0162-4F4B-A226-A158FFD0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707-CACB-448B-82A5-ADC851E75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0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AAE48-BB6B-40A8-BA90-B7F6AA14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F7692-5619-4737-8DE6-42CB4C7FA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C57B5-A049-431E-9ED7-7B308CE1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A2-C92A-4F87-A168-07C77ECDFCC6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38740A-D941-412A-BD58-F52A4991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2222B8-BC05-4AC3-B867-FE8FEF1D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707-CACB-448B-82A5-ADC851E75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1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02635-E9BB-4F86-9379-B2F347F90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554DE-1814-4115-8892-76704B998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2E1A4-C8AF-4B8B-9328-992F5CB2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A2-C92A-4F87-A168-07C77ECDFCC6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E3C5A-1AB8-4DEB-9DF8-7B7F02B3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5158F1-47E3-41D8-8477-88B6CBB9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707-CACB-448B-82A5-ADC851E75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08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A7033-FB9B-4EDF-BFE4-EB06EE56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DA6CF-E018-4118-A704-C9A6491A6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3DC2B3-5126-4389-900E-E0B77E85D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90847C-24EB-4E12-93D5-975BC9A1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A2-C92A-4F87-A168-07C77ECDFCC6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758959-A320-40C7-BE19-AA0E1844A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04A294-368C-4BF5-9DA8-E3F1D9EF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707-CACB-448B-82A5-ADC851E75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75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AE4C3-4450-43FB-ABDC-57A3E2A9C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DAA5F-682C-4E36-9266-3148B4718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5FE927-E36E-434F-AB0F-6238FC6D9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AC2B4F-8FE0-4F74-89A6-AAAE0CB0F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F537B6-AD73-429E-8AAE-75AE66639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892361-4DC2-4AB9-A698-7569ABA9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A2-C92A-4F87-A168-07C77ECDFCC6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C6C391-B5D9-4236-8360-D4F7CC86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696739-557C-420B-B41B-D9B8B092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707-CACB-448B-82A5-ADC851E75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39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9ED5D-63C4-44D9-BCBB-3CE6A44A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913147-9B7B-4712-BA01-F504C10E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A2-C92A-4F87-A168-07C77ECDFCC6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FDAC46-4F72-405C-9CD3-FE11CC63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0FF8CF-78A1-407C-9A30-E5F549E5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707-CACB-448B-82A5-ADC851E75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64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C5B1F7-BB1B-49AE-9678-02F4819B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A2-C92A-4F87-A168-07C77ECDFCC6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D954CD-6391-491C-B4C0-1F82DAF3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A21032-FB53-4C7F-A873-76783A37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707-CACB-448B-82A5-ADC851E75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08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FDD48-AA68-4BEE-B8C0-0B752D4D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215EC-ECF2-469F-B276-DFA93C508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BD4765-8851-46B9-9F72-17052FAE8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FDD471-C8BA-47D1-855B-554112DE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A2-C92A-4F87-A168-07C77ECDFCC6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CEA824-57E8-4D56-B599-D574F131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D29980-4372-442C-A628-30FA532C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707-CACB-448B-82A5-ADC851E75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12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95C5B-D951-4921-8ED3-24191EBA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A86D7E-81C9-4AD9-8D7B-856943848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B4927E-13CF-46F8-A9EA-2D8CAD836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2227FC-E9D5-4E4D-9B87-4C830CF5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A2-C92A-4F87-A168-07C77ECDFCC6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258888-DD6F-4025-84BF-28BD22AA8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50294B-27A8-4D28-A067-7F5CCA38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707-CACB-448B-82A5-ADC851E75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53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ECAA51-7401-4096-BDC6-CF87F72F1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FD48FF-0429-433E-AB3F-A2111E9ED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F9EF8-FC60-46AE-A69F-A463129EB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ED4A2-C92A-4F87-A168-07C77ECDFCC6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5D75D-EF7E-4C64-B45A-48AA64922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98FA02-8D92-4F1D-A990-7C10D6622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7E707-CACB-448B-82A5-ADC851E75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19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6BD37F95-1248-4658-A8EF-F95A92B9057E}"/>
              </a:ext>
            </a:extLst>
          </p:cNvPr>
          <p:cNvGrpSpPr>
            <a:grpSpLocks noChangeAspect="1"/>
          </p:cNvGrpSpPr>
          <p:nvPr/>
        </p:nvGrpSpPr>
        <p:grpSpPr>
          <a:xfrm>
            <a:off x="266665" y="1644916"/>
            <a:ext cx="11828850" cy="3710408"/>
            <a:chOff x="2695269" y="2001520"/>
            <a:chExt cx="7962573" cy="248412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8A0CEB9-1642-4E99-BC26-69609EAC3C62}"/>
                </a:ext>
              </a:extLst>
            </p:cNvPr>
            <p:cNvSpPr/>
            <p:nvPr/>
          </p:nvSpPr>
          <p:spPr>
            <a:xfrm>
              <a:off x="3098800" y="2001520"/>
              <a:ext cx="1473200" cy="680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数据模块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A20C110-1444-4643-B85D-285F60EEFC64}"/>
                </a:ext>
              </a:extLst>
            </p:cNvPr>
            <p:cNvSpPr/>
            <p:nvPr/>
          </p:nvSpPr>
          <p:spPr>
            <a:xfrm>
              <a:off x="4333240" y="3804920"/>
              <a:ext cx="1778000" cy="680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偏差运算模块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CF03978-50EB-4409-A528-CCFD4EAB7357}"/>
                </a:ext>
              </a:extLst>
            </p:cNvPr>
            <p:cNvSpPr/>
            <p:nvPr/>
          </p:nvSpPr>
          <p:spPr>
            <a:xfrm>
              <a:off x="9184642" y="2745601"/>
              <a:ext cx="1473200" cy="680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可视化模块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3206464-1F53-4C44-8E49-C9B07591687F}"/>
                </a:ext>
              </a:extLst>
            </p:cNvPr>
            <p:cNvSpPr/>
            <p:nvPr/>
          </p:nvSpPr>
          <p:spPr>
            <a:xfrm>
              <a:off x="6111240" y="2001520"/>
              <a:ext cx="1473200" cy="680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插值重构模块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1A8B0E1-0573-406C-8483-07D51D95505A}"/>
                </a:ext>
              </a:extLst>
            </p:cNvPr>
            <p:cNvCxnSpPr>
              <a:stCxn id="4" idx="3"/>
              <a:endCxn id="7" idx="1"/>
            </p:cNvCxnSpPr>
            <p:nvPr/>
          </p:nvCxnSpPr>
          <p:spPr>
            <a:xfrm>
              <a:off x="4572000" y="2341880"/>
              <a:ext cx="15392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9EFF8AE-B2C5-44BA-AC61-CE74B2061A07}"/>
                </a:ext>
              </a:extLst>
            </p:cNvPr>
            <p:cNvSpPr txBox="1"/>
            <p:nvPr/>
          </p:nvSpPr>
          <p:spPr>
            <a:xfrm>
              <a:off x="4614766" y="2146300"/>
              <a:ext cx="1453709" cy="206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测量点数据、重构点坐标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C8DD708-8B54-410F-B29B-78EC653F7BC9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3835400" y="2682240"/>
              <a:ext cx="1386840" cy="1122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8458219-1816-4E52-81F1-3DEABE69C271}"/>
                </a:ext>
              </a:extLst>
            </p:cNvPr>
            <p:cNvSpPr txBox="1"/>
            <p:nvPr/>
          </p:nvSpPr>
          <p:spPr>
            <a:xfrm>
              <a:off x="4095488" y="3042317"/>
              <a:ext cx="953025" cy="226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重构点剂量值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790D9B5E-9B37-4EDC-B3BD-D943F2ACF47E}"/>
                </a:ext>
              </a:extLst>
            </p:cNvPr>
            <p:cNvCxnSpPr>
              <a:stCxn id="7" idx="2"/>
              <a:endCxn id="5" idx="0"/>
            </p:cNvCxnSpPr>
            <p:nvPr/>
          </p:nvCxnSpPr>
          <p:spPr>
            <a:xfrm flipH="1">
              <a:off x="5222240" y="2682240"/>
              <a:ext cx="1625600" cy="1122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77C0E13-53D3-4499-8BBB-E4BA68D81E6F}"/>
                </a:ext>
              </a:extLst>
            </p:cNvPr>
            <p:cNvSpPr txBox="1"/>
            <p:nvPr/>
          </p:nvSpPr>
          <p:spPr>
            <a:xfrm>
              <a:off x="5591963" y="3085961"/>
              <a:ext cx="953025" cy="226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重构点剂量值</a:t>
              </a:r>
            </a:p>
          </p:txBody>
        </p:sp>
        <p:cxnSp>
          <p:nvCxnSpPr>
            <p:cNvPr id="20" name="连接符: 曲线 19">
              <a:extLst>
                <a:ext uri="{FF2B5EF4-FFF2-40B4-BE49-F238E27FC236}">
                  <a16:creationId xmlns:a16="http://schemas.microsoft.com/office/drawing/2014/main" id="{5063EC17-CA1E-40F1-8E61-48D49D00DC8D}"/>
                </a:ext>
              </a:extLst>
            </p:cNvPr>
            <p:cNvCxnSpPr>
              <a:cxnSpLocks/>
              <a:stCxn id="5" idx="1"/>
              <a:endCxn id="4" idx="1"/>
            </p:cNvCxnSpPr>
            <p:nvPr/>
          </p:nvCxnSpPr>
          <p:spPr>
            <a:xfrm rot="10800000">
              <a:off x="3098800" y="2341880"/>
              <a:ext cx="1234440" cy="1803400"/>
            </a:xfrm>
            <a:prstGeom prst="curvedConnector3">
              <a:avLst>
                <a:gd name="adj1" fmla="val 1456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91131FF-48A3-4B39-82D2-B6AA35A24813}"/>
                </a:ext>
              </a:extLst>
            </p:cNvPr>
            <p:cNvSpPr txBox="1"/>
            <p:nvPr/>
          </p:nvSpPr>
          <p:spPr>
            <a:xfrm>
              <a:off x="2695269" y="3243580"/>
              <a:ext cx="814906" cy="226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添加测量点</a:t>
              </a: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2E28ACE9-77F4-4DA5-AADD-9B6322E3E45A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6111240" y="3085961"/>
              <a:ext cx="3073402" cy="10593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EC026FD-9465-4D0F-872F-47E2E79AFF86}"/>
                </a:ext>
              </a:extLst>
            </p:cNvPr>
            <p:cNvSpPr txBox="1"/>
            <p:nvPr/>
          </p:nvSpPr>
          <p:spPr>
            <a:xfrm>
              <a:off x="6964250" y="3526628"/>
              <a:ext cx="1367383" cy="226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重构点坐标、剂量值</a:t>
              </a:r>
            </a:p>
          </p:txBody>
        </p:sp>
      </p:grp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44F05E77-D383-4899-BF7F-4C1682DCC965}"/>
              </a:ext>
            </a:extLst>
          </p:cNvPr>
          <p:cNvCxnSpPr>
            <a:cxnSpLocks/>
          </p:cNvCxnSpPr>
          <p:nvPr/>
        </p:nvCxnSpPr>
        <p:spPr>
          <a:xfrm>
            <a:off x="182880" y="1419614"/>
            <a:ext cx="873760" cy="2253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FB0C3F4-E8EB-4419-AAF1-29A1E80E495E}"/>
              </a:ext>
            </a:extLst>
          </p:cNvPr>
          <p:cNvSpPr txBox="1"/>
          <p:nvPr/>
        </p:nvSpPr>
        <p:spPr>
          <a:xfrm>
            <a:off x="-83897" y="143744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辐射场数据</a:t>
            </a:r>
          </a:p>
        </p:txBody>
      </p:sp>
    </p:spTree>
    <p:extLst>
      <p:ext uri="{BB962C8B-B14F-4D97-AF65-F5344CB8AC3E}">
        <p14:creationId xmlns:p14="http://schemas.microsoft.com/office/powerpoint/2010/main" val="224622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35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铭</dc:creator>
  <cp:lastModifiedBy>刘 铭</cp:lastModifiedBy>
  <cp:revision>1</cp:revision>
  <dcterms:created xsi:type="dcterms:W3CDTF">2021-05-13T04:29:43Z</dcterms:created>
  <dcterms:modified xsi:type="dcterms:W3CDTF">2021-05-13T06:56:39Z</dcterms:modified>
</cp:coreProperties>
</file>